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72"/>
  </p:notesMasterIdLst>
  <p:handoutMasterIdLst>
    <p:handoutMasterId r:id="rId73"/>
  </p:handoutMasterIdLst>
  <p:sldIdLst>
    <p:sldId id="766" r:id="rId2"/>
    <p:sldId id="1145" r:id="rId3"/>
    <p:sldId id="963" r:id="rId4"/>
    <p:sldId id="1146" r:id="rId5"/>
    <p:sldId id="1079" r:id="rId6"/>
    <p:sldId id="1081" r:id="rId7"/>
    <p:sldId id="1080" r:id="rId8"/>
    <p:sldId id="1082" r:id="rId9"/>
    <p:sldId id="1083" r:id="rId10"/>
    <p:sldId id="1084" r:id="rId11"/>
    <p:sldId id="1085" r:id="rId12"/>
    <p:sldId id="1077" r:id="rId13"/>
    <p:sldId id="1105" r:id="rId14"/>
    <p:sldId id="1147" r:id="rId15"/>
    <p:sldId id="1102" r:id="rId16"/>
    <p:sldId id="1103" r:id="rId17"/>
    <p:sldId id="1087" r:id="rId18"/>
    <p:sldId id="1088" r:id="rId19"/>
    <p:sldId id="1089" r:id="rId20"/>
    <p:sldId id="1090" r:id="rId21"/>
    <p:sldId id="1091" r:id="rId22"/>
    <p:sldId id="1092" r:id="rId23"/>
    <p:sldId id="1093" r:id="rId24"/>
    <p:sldId id="1094" r:id="rId25"/>
    <p:sldId id="1104" r:id="rId26"/>
    <p:sldId id="1095" r:id="rId27"/>
    <p:sldId id="1096" r:id="rId28"/>
    <p:sldId id="1097" r:id="rId29"/>
    <p:sldId id="1098" r:id="rId30"/>
    <p:sldId id="1099" r:id="rId31"/>
    <p:sldId id="1100" r:id="rId32"/>
    <p:sldId id="1106" r:id="rId33"/>
    <p:sldId id="1101" r:id="rId34"/>
    <p:sldId id="1107" r:id="rId35"/>
    <p:sldId id="1108" r:id="rId36"/>
    <p:sldId id="1109" r:id="rId37"/>
    <p:sldId id="1110" r:id="rId38"/>
    <p:sldId id="1116" r:id="rId39"/>
    <p:sldId id="1117" r:id="rId40"/>
    <p:sldId id="1111" r:id="rId41"/>
    <p:sldId id="1112" r:id="rId42"/>
    <p:sldId id="1113" r:id="rId43"/>
    <p:sldId id="1114" r:id="rId44"/>
    <p:sldId id="1115" r:id="rId45"/>
    <p:sldId id="1148" r:id="rId46"/>
    <p:sldId id="1120" r:id="rId47"/>
    <p:sldId id="1125" r:id="rId48"/>
    <p:sldId id="1121" r:id="rId49"/>
    <p:sldId id="1122" r:id="rId50"/>
    <p:sldId id="1123" r:id="rId51"/>
    <p:sldId id="1124" r:id="rId52"/>
    <p:sldId id="1042" r:id="rId53"/>
    <p:sldId id="1126" r:id="rId54"/>
    <p:sldId id="1127" r:id="rId55"/>
    <p:sldId id="1128" r:id="rId56"/>
    <p:sldId id="1129" r:id="rId57"/>
    <p:sldId id="1130" r:id="rId58"/>
    <p:sldId id="1131" r:id="rId59"/>
    <p:sldId id="1137" r:id="rId60"/>
    <p:sldId id="1133" r:id="rId61"/>
    <p:sldId id="1134" r:id="rId62"/>
    <p:sldId id="1135" r:id="rId63"/>
    <p:sldId id="1136" r:id="rId64"/>
    <p:sldId id="1139" r:id="rId65"/>
    <p:sldId id="1138" r:id="rId66"/>
    <p:sldId id="1140" r:id="rId67"/>
    <p:sldId id="1141" r:id="rId68"/>
    <p:sldId id="1142" r:id="rId69"/>
    <p:sldId id="1143" r:id="rId70"/>
    <p:sldId id="1144" r:id="rId71"/>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1141"/>
    <a:srgbClr val="F8F8F8"/>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75448" autoAdjust="0"/>
  </p:normalViewPr>
  <p:slideViewPr>
    <p:cSldViewPr>
      <p:cViewPr varScale="1">
        <p:scale>
          <a:sx n="69" d="100"/>
          <a:sy n="69" d="100"/>
        </p:scale>
        <p:origin x="-1356" y="-10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slide" Target="slides/slide41.xml" /><Relationship Id="rId47" Type="http://schemas.openxmlformats.org/officeDocument/2006/relationships/slide" Target="slides/slide46.xml" /><Relationship Id="rId50" Type="http://schemas.openxmlformats.org/officeDocument/2006/relationships/slide" Target="slides/slide49.xml" /><Relationship Id="rId55" Type="http://schemas.openxmlformats.org/officeDocument/2006/relationships/slide" Target="slides/slide54.xml" /><Relationship Id="rId63" Type="http://schemas.openxmlformats.org/officeDocument/2006/relationships/slide" Target="slides/slide62.xml" /><Relationship Id="rId68" Type="http://schemas.openxmlformats.org/officeDocument/2006/relationships/slide" Target="slides/slide67.xml" /><Relationship Id="rId76" Type="http://schemas.openxmlformats.org/officeDocument/2006/relationships/theme" Target="theme/theme1.xml" /><Relationship Id="rId7" Type="http://schemas.openxmlformats.org/officeDocument/2006/relationships/slide" Target="slides/slide6.xml" /><Relationship Id="rId71" Type="http://schemas.openxmlformats.org/officeDocument/2006/relationships/slide" Target="slides/slide70.xml" /><Relationship Id="rId2" Type="http://schemas.openxmlformats.org/officeDocument/2006/relationships/slide" Target="slides/slide1.xml" /><Relationship Id="rId16" Type="http://schemas.openxmlformats.org/officeDocument/2006/relationships/slide" Target="slides/slide15.xml" /><Relationship Id="rId29" Type="http://schemas.openxmlformats.org/officeDocument/2006/relationships/slide" Target="slides/slide28.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slide" Target="slides/slide44.xml" /><Relationship Id="rId53" Type="http://schemas.openxmlformats.org/officeDocument/2006/relationships/slide" Target="slides/slide52.xml" /><Relationship Id="rId58" Type="http://schemas.openxmlformats.org/officeDocument/2006/relationships/slide" Target="slides/slide57.xml" /><Relationship Id="rId66" Type="http://schemas.openxmlformats.org/officeDocument/2006/relationships/slide" Target="slides/slide65.xml" /><Relationship Id="rId74" Type="http://schemas.openxmlformats.org/officeDocument/2006/relationships/presProps" Target="presProp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slide" Target="slides/slide48.xml" /><Relationship Id="rId57" Type="http://schemas.openxmlformats.org/officeDocument/2006/relationships/slide" Target="slides/slide56.xml" /><Relationship Id="rId61" Type="http://schemas.openxmlformats.org/officeDocument/2006/relationships/slide" Target="slides/slide60.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slide" Target="slides/slide43.xml" /><Relationship Id="rId52" Type="http://schemas.openxmlformats.org/officeDocument/2006/relationships/slide" Target="slides/slide51.xml" /><Relationship Id="rId60" Type="http://schemas.openxmlformats.org/officeDocument/2006/relationships/slide" Target="slides/slide59.xml" /><Relationship Id="rId65" Type="http://schemas.openxmlformats.org/officeDocument/2006/relationships/slide" Target="slides/slide64.xml" /><Relationship Id="rId73" Type="http://schemas.openxmlformats.org/officeDocument/2006/relationships/handoutMaster" Target="handoutMasters/handoutMaster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slide" Target="slides/slide47.xml" /><Relationship Id="rId56" Type="http://schemas.openxmlformats.org/officeDocument/2006/relationships/slide" Target="slides/slide55.xml" /><Relationship Id="rId64" Type="http://schemas.openxmlformats.org/officeDocument/2006/relationships/slide" Target="slides/slide63.xml" /><Relationship Id="rId69" Type="http://schemas.openxmlformats.org/officeDocument/2006/relationships/slide" Target="slides/slide68.xml" /><Relationship Id="rId77" Type="http://schemas.openxmlformats.org/officeDocument/2006/relationships/tableStyles" Target="tableStyles.xml" /><Relationship Id="rId8" Type="http://schemas.openxmlformats.org/officeDocument/2006/relationships/slide" Target="slides/slide7.xml" /><Relationship Id="rId51" Type="http://schemas.openxmlformats.org/officeDocument/2006/relationships/slide" Target="slides/slide50.xml" /><Relationship Id="rId72" Type="http://schemas.openxmlformats.org/officeDocument/2006/relationships/notesMaster" Target="notesMasters/notesMaster1.xml" /><Relationship Id="rId3" Type="http://schemas.openxmlformats.org/officeDocument/2006/relationships/slide" Target="slides/slide2.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slide" Target="slides/slide45.xml" /><Relationship Id="rId59" Type="http://schemas.openxmlformats.org/officeDocument/2006/relationships/slide" Target="slides/slide58.xml" /><Relationship Id="rId67" Type="http://schemas.openxmlformats.org/officeDocument/2006/relationships/slide" Target="slides/slide66.xml" /><Relationship Id="rId20" Type="http://schemas.openxmlformats.org/officeDocument/2006/relationships/slide" Target="slides/slide19.xml" /><Relationship Id="rId41" Type="http://schemas.openxmlformats.org/officeDocument/2006/relationships/slide" Target="slides/slide40.xml" /><Relationship Id="rId54" Type="http://schemas.openxmlformats.org/officeDocument/2006/relationships/slide" Target="slides/slide53.xml" /><Relationship Id="rId62" Type="http://schemas.openxmlformats.org/officeDocument/2006/relationships/slide" Target="slides/slide61.xml" /><Relationship Id="rId70" Type="http://schemas.openxmlformats.org/officeDocument/2006/relationships/slide" Target="slides/slide69.xml" /><Relationship Id="rId75"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A45A9D1-FDC7-4C8E-A98D-72E5124FFD21}"/>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cs typeface="Arial" charset="0"/>
              </a:defRPr>
            </a:lvl1pPr>
          </a:lstStyle>
          <a:p>
            <a:pPr>
              <a:defRPr/>
            </a:pPr>
            <a:endParaRPr lang="en-US"/>
          </a:p>
        </p:txBody>
      </p:sp>
      <p:sp>
        <p:nvSpPr>
          <p:cNvPr id="3" name="Date Placeholder 2">
            <a:extLst>
              <a:ext uri="{FF2B5EF4-FFF2-40B4-BE49-F238E27FC236}">
                <a16:creationId xmlns:a16="http://schemas.microsoft.com/office/drawing/2014/main" id="{0BED9398-4C0D-4349-8745-99CFF73491B0}"/>
              </a:ext>
            </a:extLst>
          </p:cNvPr>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cs typeface="Arial" charset="0"/>
              </a:defRPr>
            </a:lvl1pPr>
          </a:lstStyle>
          <a:p>
            <a:pPr>
              <a:defRPr/>
            </a:pPr>
            <a:fld id="{415FD5FD-9718-40D9-8813-FD915E980ACF}" type="datetimeFigureOut">
              <a:rPr lang="en-US"/>
              <a:pPr>
                <a:defRPr/>
              </a:pPr>
              <a:t>11/23/2021</a:t>
            </a:fld>
            <a:endParaRPr lang="en-US" dirty="0"/>
          </a:p>
        </p:txBody>
      </p:sp>
      <p:sp>
        <p:nvSpPr>
          <p:cNvPr id="4" name="Footer Placeholder 3">
            <a:extLst>
              <a:ext uri="{FF2B5EF4-FFF2-40B4-BE49-F238E27FC236}">
                <a16:creationId xmlns:a16="http://schemas.microsoft.com/office/drawing/2014/main" id="{4B7699AA-53E9-4CDB-9AE0-6902FBFCB14A}"/>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cs typeface="Arial" charset="0"/>
              </a:defRPr>
            </a:lvl1pPr>
          </a:lstStyle>
          <a:p>
            <a:pPr>
              <a:defRPr/>
            </a:pPr>
            <a:endParaRPr lang="en-US"/>
          </a:p>
        </p:txBody>
      </p:sp>
      <p:sp>
        <p:nvSpPr>
          <p:cNvPr id="5" name="Slide Number Placeholder 4">
            <a:extLst>
              <a:ext uri="{FF2B5EF4-FFF2-40B4-BE49-F238E27FC236}">
                <a16:creationId xmlns:a16="http://schemas.microsoft.com/office/drawing/2014/main" id="{E747DBB8-A4D3-43DC-93BB-506B70D75D29}"/>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AC94BC75-E436-4A58-BF34-D03105EB4FF3}"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C888B3E-950F-4039-9455-6ABCE67D4505}"/>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15401922-D6A5-4262-AAE4-5AC256D2448A}"/>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C3B668D1-9236-4465-88B2-62A54D3BA673}" type="datetimeFigureOut">
              <a:rPr lang="en-US"/>
              <a:pPr>
                <a:defRPr/>
              </a:pPr>
              <a:t>11/23/2021</a:t>
            </a:fld>
            <a:endParaRPr lang="en-US" dirty="0"/>
          </a:p>
        </p:txBody>
      </p:sp>
      <p:sp>
        <p:nvSpPr>
          <p:cNvPr id="4" name="Slide Image Placeholder 3">
            <a:extLst>
              <a:ext uri="{FF2B5EF4-FFF2-40B4-BE49-F238E27FC236}">
                <a16:creationId xmlns:a16="http://schemas.microsoft.com/office/drawing/2014/main" id="{7FCC0065-4315-4264-8C0B-F0E6A59E0A68}"/>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a:extLst>
              <a:ext uri="{FF2B5EF4-FFF2-40B4-BE49-F238E27FC236}">
                <a16:creationId xmlns:a16="http://schemas.microsoft.com/office/drawing/2014/main" id="{A75DF2E3-4F88-4B2B-9A4F-00E957A34C7A}"/>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441DBA81-049C-4259-ABD6-8B5C85C8C42D}"/>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7" name="Slide Number Placeholder 6">
            <a:extLst>
              <a:ext uri="{FF2B5EF4-FFF2-40B4-BE49-F238E27FC236}">
                <a16:creationId xmlns:a16="http://schemas.microsoft.com/office/drawing/2014/main" id="{80AED0D6-D18D-48F1-9F85-FD4CEFDD9CEA}"/>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8948D76C-389A-458A-8119-30F0891A540D}"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jpe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image" Target="../media/image3.jpe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F8510E9-EB83-4B5A-9705-64182D836F91}"/>
              </a:ext>
            </a:extLst>
          </p:cNvPr>
          <p:cNvSpPr/>
          <p:nvPr userDrawn="1"/>
        </p:nvSpPr>
        <p:spPr>
          <a:xfrm>
            <a:off x="0" y="3352800"/>
            <a:ext cx="8686800" cy="2743200"/>
          </a:xfrm>
          <a:prstGeom prst="rect">
            <a:avLst/>
          </a:prstGeom>
          <a:solidFill>
            <a:srgbClr val="10114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latin typeface="Arial" pitchFamily="34" charset="0"/>
              <a:cs typeface="Arial" pitchFamily="34" charset="0"/>
            </a:endParaRPr>
          </a:p>
        </p:txBody>
      </p:sp>
      <p:sp>
        <p:nvSpPr>
          <p:cNvPr id="4" name="Rectangle 3">
            <a:extLst>
              <a:ext uri="{FF2B5EF4-FFF2-40B4-BE49-F238E27FC236}">
                <a16:creationId xmlns:a16="http://schemas.microsoft.com/office/drawing/2014/main" id="{FBFB1E09-F9E6-4969-A207-407138036206}"/>
              </a:ext>
            </a:extLst>
          </p:cNvPr>
          <p:cNvSpPr/>
          <p:nvPr userDrawn="1"/>
        </p:nvSpPr>
        <p:spPr>
          <a:xfrm>
            <a:off x="2895600" y="609600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Rectangle 4">
            <a:extLst>
              <a:ext uri="{FF2B5EF4-FFF2-40B4-BE49-F238E27FC236}">
                <a16:creationId xmlns:a16="http://schemas.microsoft.com/office/drawing/2014/main" id="{D6A4CBA3-F22A-4E6D-A2F7-319EC88B58EA}"/>
              </a:ext>
            </a:extLst>
          </p:cNvPr>
          <p:cNvSpPr/>
          <p:nvPr userDrawn="1"/>
        </p:nvSpPr>
        <p:spPr>
          <a:xfrm>
            <a:off x="0" y="609600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5">
            <a:extLst>
              <a:ext uri="{FF2B5EF4-FFF2-40B4-BE49-F238E27FC236}">
                <a16:creationId xmlns:a16="http://schemas.microsoft.com/office/drawing/2014/main" id="{3128397F-103F-4767-9E6F-40E3B4B184F6}"/>
              </a:ext>
            </a:extLst>
          </p:cNvPr>
          <p:cNvSpPr/>
          <p:nvPr userDrawn="1"/>
        </p:nvSpPr>
        <p:spPr>
          <a:xfrm>
            <a:off x="5791200" y="609600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pic>
        <p:nvPicPr>
          <p:cNvPr id="7" name="Picture 10" descr="BITS_university_logo_whitevert.png">
            <a:extLst>
              <a:ext uri="{FF2B5EF4-FFF2-40B4-BE49-F238E27FC236}">
                <a16:creationId xmlns:a16="http://schemas.microsoft.com/office/drawing/2014/main" id="{DD898867-0007-4EBA-9685-4FC48A8E1877}"/>
              </a:ext>
            </a:extLst>
          </p:cNvPr>
          <p:cNvPicPr>
            <a:picLocks noChangeAspect="1"/>
          </p:cNvPicPr>
          <p:nvPr userDrawn="1"/>
        </p:nvPicPr>
        <p:blipFill>
          <a:blip r:embed="rId3">
            <a:extLst>
              <a:ext uri="{28A0092B-C50C-407E-A947-70E740481C1C}">
                <a14:useLocalDpi xmlns:a14="http://schemas.microsoft.com/office/drawing/2010/main" val="0"/>
              </a:ext>
            </a:extLst>
          </a:blip>
          <a:srcRect t="2" b="28592"/>
          <a:stretch>
            <a:fillRect/>
          </a:stretch>
        </p:blipFill>
        <p:spPr bwMode="auto">
          <a:xfrm>
            <a:off x="76200" y="3352800"/>
            <a:ext cx="2057400" cy="1979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0AD48C05-0250-4554-B340-BECD1B950D70}"/>
              </a:ext>
            </a:extLst>
          </p:cNvPr>
          <p:cNvSpPr txBox="1"/>
          <p:nvPr userDrawn="1"/>
        </p:nvSpPr>
        <p:spPr>
          <a:xfrm>
            <a:off x="-76200" y="5257800"/>
            <a:ext cx="22098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9" name="TextBox 8">
            <a:extLst>
              <a:ext uri="{FF2B5EF4-FFF2-40B4-BE49-F238E27FC236}">
                <a16:creationId xmlns:a16="http://schemas.microsoft.com/office/drawing/2014/main" id="{49DB56C0-AB13-4EE6-8558-4AE689329376}"/>
              </a:ext>
            </a:extLst>
          </p:cNvPr>
          <p:cNvSpPr txBox="1">
            <a:spLocks noChangeArrowheads="1"/>
          </p:cNvSpPr>
          <p:nvPr userDrawn="1"/>
        </p:nvSpPr>
        <p:spPr bwMode="auto">
          <a:xfrm>
            <a:off x="152400" y="5667375"/>
            <a:ext cx="1905000" cy="276225"/>
          </a:xfrm>
          <a:prstGeom prst="rect">
            <a:avLst/>
          </a:prstGeom>
          <a:noFill/>
          <a:ln>
            <a:noFill/>
          </a:ln>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defRPr/>
            </a:pPr>
            <a:r>
              <a:rPr lang="en-US" altLang="en-US" sz="1200">
                <a:solidFill>
                  <a:srgbClr val="FFFFFF"/>
                </a:solidFill>
              </a:rPr>
              <a:t>Pilani Campus</a:t>
            </a:r>
          </a:p>
        </p:txBody>
      </p:sp>
      <p:sp>
        <p:nvSpPr>
          <p:cNvPr id="2" name="Title 1"/>
          <p:cNvSpPr>
            <a:spLocks noGrp="1"/>
          </p:cNvSpPr>
          <p:nvPr>
            <p:ph type="title"/>
          </p:nvPr>
        </p:nvSpPr>
        <p:spPr>
          <a:xfrm>
            <a:off x="2514600" y="3810000"/>
            <a:ext cx="6019800" cy="1524000"/>
          </a:xfrm>
        </p:spPr>
        <p:txBody>
          <a:bodyPr anchorCtr="0">
            <a:noAutofit/>
          </a:bodyPr>
          <a:lstStyle>
            <a:lvl1pPr algn="l">
              <a:lnSpc>
                <a:spcPts val="4000"/>
              </a:lnSpc>
              <a:defRPr sz="4400"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259813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2" name="Picture 2" descr="\\Server\D\jyoti\FI023_BITS_v1\styleguide img\IMG_5627_b.jpg">
            <a:extLst>
              <a:ext uri="{FF2B5EF4-FFF2-40B4-BE49-F238E27FC236}">
                <a16:creationId xmlns:a16="http://schemas.microsoft.com/office/drawing/2014/main" id="{2C41A5BF-14FD-48AD-AC83-6AF87B5A5C3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85F44B2C-6E0F-4B81-9E91-06D39AFBD57A}"/>
              </a:ext>
            </a:extLst>
          </p:cNvPr>
          <p:cNvSpPr/>
          <p:nvPr userDrawn="1"/>
        </p:nvSpPr>
        <p:spPr>
          <a:xfrm>
            <a:off x="0" y="4281488"/>
            <a:ext cx="9144000" cy="2576512"/>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pic>
        <p:nvPicPr>
          <p:cNvPr id="4" name="Picture 8" descr="Picture 7.png">
            <a:extLst>
              <a:ext uri="{FF2B5EF4-FFF2-40B4-BE49-F238E27FC236}">
                <a16:creationId xmlns:a16="http://schemas.microsoft.com/office/drawing/2014/main" id="{DB786FBE-BFA3-495C-96B3-E0D4368C12AB}"/>
              </a:ext>
            </a:extLst>
          </p:cNvPr>
          <p:cNvPicPr>
            <a:picLocks noChangeAspect="1"/>
          </p:cNvPicPr>
          <p:nvPr userDrawn="1"/>
        </p:nvPicPr>
        <p:blipFill>
          <a:blip r:embed="rId3">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F03F0AE0-9587-4A6D-A430-9E59D42110A8}"/>
              </a:ext>
            </a:extLst>
          </p:cNvPr>
          <p:cNvSpPr/>
          <p:nvPr userDrawn="1"/>
        </p:nvSpPr>
        <p:spPr>
          <a:xfrm>
            <a:off x="2882900" y="677545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5">
            <a:extLst>
              <a:ext uri="{FF2B5EF4-FFF2-40B4-BE49-F238E27FC236}">
                <a16:creationId xmlns:a16="http://schemas.microsoft.com/office/drawing/2014/main" id="{A88F4927-D6A5-4632-9A96-E51434C9D7DD}"/>
              </a:ext>
            </a:extLst>
          </p:cNvPr>
          <p:cNvSpPr/>
          <p:nvPr userDrawn="1"/>
        </p:nvSpPr>
        <p:spPr>
          <a:xfrm>
            <a:off x="-12700" y="677545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6">
            <a:extLst>
              <a:ext uri="{FF2B5EF4-FFF2-40B4-BE49-F238E27FC236}">
                <a16:creationId xmlns:a16="http://schemas.microsoft.com/office/drawing/2014/main" id="{D003D4A9-A92C-49A0-AFC3-CE44092037CE}"/>
              </a:ext>
            </a:extLst>
          </p:cNvPr>
          <p:cNvSpPr/>
          <p:nvPr userDrawn="1"/>
        </p:nvSpPr>
        <p:spPr>
          <a:xfrm>
            <a:off x="5778500" y="677545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TextBox 7">
            <a:extLst>
              <a:ext uri="{FF2B5EF4-FFF2-40B4-BE49-F238E27FC236}">
                <a16:creationId xmlns:a16="http://schemas.microsoft.com/office/drawing/2014/main" id="{87D03F19-4649-489A-BA9A-F82DDCC9E323}"/>
              </a:ext>
            </a:extLst>
          </p:cNvPr>
          <p:cNvSpPr txBox="1"/>
          <p:nvPr userDrawn="1"/>
        </p:nvSpPr>
        <p:spPr>
          <a:xfrm>
            <a:off x="6858000" y="762000"/>
            <a:ext cx="22098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9" name="TextBox 8">
            <a:extLst>
              <a:ext uri="{FF2B5EF4-FFF2-40B4-BE49-F238E27FC236}">
                <a16:creationId xmlns:a16="http://schemas.microsoft.com/office/drawing/2014/main" id="{F675B3AA-217B-40C8-A94F-BD7E04704C0A}"/>
              </a:ext>
            </a:extLst>
          </p:cNvPr>
          <p:cNvSpPr txBox="1">
            <a:spLocks noChangeArrowheads="1"/>
          </p:cNvSpPr>
          <p:nvPr userDrawn="1"/>
        </p:nvSpPr>
        <p:spPr bwMode="auto">
          <a:xfrm>
            <a:off x="7086600" y="1171575"/>
            <a:ext cx="1905000" cy="276225"/>
          </a:xfrm>
          <a:prstGeom prst="rect">
            <a:avLst/>
          </a:prstGeom>
          <a:noFill/>
          <a:ln>
            <a:noFill/>
          </a:ln>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defRPr/>
            </a:pPr>
            <a:r>
              <a:rPr lang="en-US" altLang="en-US" sz="1200">
                <a:solidFill>
                  <a:srgbClr val="FFFFFF"/>
                </a:solidFill>
              </a:rPr>
              <a:t>Pilani Campus</a:t>
            </a:r>
          </a:p>
        </p:txBody>
      </p:sp>
    </p:spTree>
    <p:extLst>
      <p:ext uri="{BB962C8B-B14F-4D97-AF65-F5344CB8AC3E}">
        <p14:creationId xmlns:p14="http://schemas.microsoft.com/office/powerpoint/2010/main" val="2456599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1C45137-EE56-4620-89EE-A425B7E9E6A4}"/>
              </a:ext>
            </a:extLst>
          </p:cNvPr>
          <p:cNvSpPr txBox="1">
            <a:spLocks noChangeArrowheads="1"/>
          </p:cNvSpPr>
          <p:nvPr userDrawn="1"/>
        </p:nvSpPr>
        <p:spPr bwMode="auto">
          <a:xfrm>
            <a:off x="3276600" y="6596063"/>
            <a:ext cx="5867400" cy="261937"/>
          </a:xfrm>
          <a:prstGeom prst="rect">
            <a:avLst/>
          </a:prstGeom>
          <a:noFill/>
          <a:ln>
            <a:noFill/>
          </a:ln>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defRPr/>
            </a:pPr>
            <a:r>
              <a:rPr lang="en-US" altLang="en-US" sz="1100" b="1">
                <a:solidFill>
                  <a:srgbClr val="101141"/>
                </a:solidFill>
              </a:rPr>
              <a:t>BITS </a:t>
            </a:r>
            <a:r>
              <a:rPr lang="en-US" altLang="en-US" sz="1100">
                <a:solidFill>
                  <a:srgbClr val="101141"/>
                </a:solidFill>
              </a:rPr>
              <a:t>Pilani, Pilani Campus</a:t>
            </a:r>
          </a:p>
        </p:txBody>
      </p:sp>
      <p:grpSp>
        <p:nvGrpSpPr>
          <p:cNvPr id="5" name="Group 11">
            <a:extLst>
              <a:ext uri="{FF2B5EF4-FFF2-40B4-BE49-F238E27FC236}">
                <a16:creationId xmlns:a16="http://schemas.microsoft.com/office/drawing/2014/main" id="{B51EA28C-E9B3-45B1-B833-2E330EB59421}"/>
              </a:ext>
            </a:extLst>
          </p:cNvPr>
          <p:cNvGrpSpPr>
            <a:grpSpLocks/>
          </p:cNvGrpSpPr>
          <p:nvPr userDrawn="1"/>
        </p:nvGrpSpPr>
        <p:grpSpPr bwMode="auto">
          <a:xfrm>
            <a:off x="2084388" y="6550025"/>
            <a:ext cx="7059612" cy="49213"/>
            <a:chOff x="2083888" y="6550671"/>
            <a:chExt cx="7060112" cy="48665"/>
          </a:xfrm>
        </p:grpSpPr>
        <p:sp>
          <p:nvSpPr>
            <p:cNvPr id="6" name="Rectangle 5">
              <a:extLst>
                <a:ext uri="{FF2B5EF4-FFF2-40B4-BE49-F238E27FC236}">
                  <a16:creationId xmlns:a16="http://schemas.microsoft.com/office/drawing/2014/main" id="{CBA4CB67-1559-4504-B8F8-3E61C0CDBDBC}"/>
                </a:ext>
              </a:extLst>
            </p:cNvPr>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6">
              <a:extLst>
                <a:ext uri="{FF2B5EF4-FFF2-40B4-BE49-F238E27FC236}">
                  <a16:creationId xmlns:a16="http://schemas.microsoft.com/office/drawing/2014/main" id="{94F0C65A-80EB-4B97-8B3F-84C5761076F0}"/>
                </a:ext>
              </a:extLst>
            </p:cNvPr>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Rectangle 7">
              <a:extLst>
                <a:ext uri="{FF2B5EF4-FFF2-40B4-BE49-F238E27FC236}">
                  <a16:creationId xmlns:a16="http://schemas.microsoft.com/office/drawing/2014/main" id="{8E86E6CF-90EA-4DFE-BDFA-36502C9C24C3}"/>
                </a:ext>
              </a:extLst>
            </p:cNvPr>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pic>
        <p:nvPicPr>
          <p:cNvPr id="9" name="Picture 11" descr="Picture 7.png">
            <a:extLst>
              <a:ext uri="{FF2B5EF4-FFF2-40B4-BE49-F238E27FC236}">
                <a16:creationId xmlns:a16="http://schemas.microsoft.com/office/drawing/2014/main" id="{A8187BC5-AFBA-45CF-8B1F-B92CCACE8EA5}"/>
              </a:ext>
            </a:extLst>
          </p:cNvPr>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8">
            <a:extLst>
              <a:ext uri="{FF2B5EF4-FFF2-40B4-BE49-F238E27FC236}">
                <a16:creationId xmlns:a16="http://schemas.microsoft.com/office/drawing/2014/main" id="{1327D148-9B22-4286-86A2-164D8B72330A}"/>
              </a:ext>
            </a:extLst>
          </p:cNvPr>
          <p:cNvGrpSpPr>
            <a:grpSpLocks/>
          </p:cNvGrpSpPr>
          <p:nvPr userDrawn="1"/>
        </p:nvGrpSpPr>
        <p:grpSpPr bwMode="auto">
          <a:xfrm>
            <a:off x="2133600" y="6553200"/>
            <a:ext cx="7010400" cy="46038"/>
            <a:chOff x="1905000" y="6553200"/>
            <a:chExt cx="7010400" cy="45719"/>
          </a:xfrm>
        </p:grpSpPr>
        <p:sp>
          <p:nvSpPr>
            <p:cNvPr id="11" name="Rectangle 10">
              <a:extLst>
                <a:ext uri="{FF2B5EF4-FFF2-40B4-BE49-F238E27FC236}">
                  <a16:creationId xmlns:a16="http://schemas.microsoft.com/office/drawing/2014/main" id="{2787E17B-1778-4788-8556-80F341245D20}"/>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2" name="Rectangle 11">
              <a:extLst>
                <a:ext uri="{FF2B5EF4-FFF2-40B4-BE49-F238E27FC236}">
                  <a16:creationId xmlns:a16="http://schemas.microsoft.com/office/drawing/2014/main" id="{BFD0FBCC-124A-40B0-BB6D-35248FA7B269}"/>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3" name="Rectangle 12">
              <a:extLst>
                <a:ext uri="{FF2B5EF4-FFF2-40B4-BE49-F238E27FC236}">
                  <a16:creationId xmlns:a16="http://schemas.microsoft.com/office/drawing/2014/main" id="{F19CD5DA-2F42-4D83-98CB-228B528756B9}"/>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grpSp>
        <p:nvGrpSpPr>
          <p:cNvPr id="14" name="Group 22">
            <a:extLst>
              <a:ext uri="{FF2B5EF4-FFF2-40B4-BE49-F238E27FC236}">
                <a16:creationId xmlns:a16="http://schemas.microsoft.com/office/drawing/2014/main" id="{F2FEAB4E-5FA8-4E5E-ADE7-FABEACFB4450}"/>
              </a:ext>
            </a:extLst>
          </p:cNvPr>
          <p:cNvGrpSpPr>
            <a:grpSpLocks/>
          </p:cNvGrpSpPr>
          <p:nvPr userDrawn="1"/>
        </p:nvGrpSpPr>
        <p:grpSpPr bwMode="auto">
          <a:xfrm>
            <a:off x="0" y="1295400"/>
            <a:ext cx="7010400" cy="46038"/>
            <a:chOff x="1905000" y="6553200"/>
            <a:chExt cx="7010400" cy="45719"/>
          </a:xfrm>
        </p:grpSpPr>
        <p:sp>
          <p:nvSpPr>
            <p:cNvPr id="15" name="Rectangle 14">
              <a:extLst>
                <a:ext uri="{FF2B5EF4-FFF2-40B4-BE49-F238E27FC236}">
                  <a16:creationId xmlns:a16="http://schemas.microsoft.com/office/drawing/2014/main" id="{DDD9706D-6EEC-4B53-B3C2-97338B3922AC}"/>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6" name="Rectangle 15">
              <a:extLst>
                <a:ext uri="{FF2B5EF4-FFF2-40B4-BE49-F238E27FC236}">
                  <a16:creationId xmlns:a16="http://schemas.microsoft.com/office/drawing/2014/main" id="{DC08B599-8DFB-45C7-B39E-984414E558AD}"/>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7" name="Rectangle 16">
              <a:extLst>
                <a:ext uri="{FF2B5EF4-FFF2-40B4-BE49-F238E27FC236}">
                  <a16:creationId xmlns:a16="http://schemas.microsoft.com/office/drawing/2014/main" id="{2E4FC162-1449-49D5-B87B-42351436C2B4}"/>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3" name="Content Placeholder 2"/>
          <p:cNvSpPr>
            <a:spLocks noGrp="1"/>
          </p:cNvSpPr>
          <p:nvPr>
            <p:ph idx="1"/>
          </p:nvPr>
        </p:nvSpPr>
        <p:spPr>
          <a:xfrm>
            <a:off x="304800" y="1493837"/>
            <a:ext cx="8229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endParaRPr lang="en-US" dirty="0"/>
          </a:p>
        </p:txBody>
      </p:sp>
      <p:sp>
        <p:nvSpPr>
          <p:cNvPr id="27"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a:t>Click to edit Master text styles</a:t>
            </a:r>
          </a:p>
        </p:txBody>
      </p:sp>
    </p:spTree>
    <p:extLst>
      <p:ext uri="{BB962C8B-B14F-4D97-AF65-F5344CB8AC3E}">
        <p14:creationId xmlns:p14="http://schemas.microsoft.com/office/powerpoint/2010/main" val="1108208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5" name="Picture 6" descr="Picture 7.png">
            <a:extLst>
              <a:ext uri="{FF2B5EF4-FFF2-40B4-BE49-F238E27FC236}">
                <a16:creationId xmlns:a16="http://schemas.microsoft.com/office/drawing/2014/main" id="{B565E92C-C08D-4594-AAFF-8AF1A8BA21F7}"/>
              </a:ext>
            </a:extLst>
          </p:cNvPr>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 name="Group 19">
            <a:extLst>
              <a:ext uri="{FF2B5EF4-FFF2-40B4-BE49-F238E27FC236}">
                <a16:creationId xmlns:a16="http://schemas.microsoft.com/office/drawing/2014/main" id="{3BAB4A55-F9AD-4873-ABC3-22E4489FCB22}"/>
              </a:ext>
            </a:extLst>
          </p:cNvPr>
          <p:cNvGrpSpPr>
            <a:grpSpLocks/>
          </p:cNvGrpSpPr>
          <p:nvPr userDrawn="1"/>
        </p:nvGrpSpPr>
        <p:grpSpPr bwMode="auto">
          <a:xfrm>
            <a:off x="0" y="1295400"/>
            <a:ext cx="7010400" cy="46038"/>
            <a:chOff x="1905000" y="6553200"/>
            <a:chExt cx="7010400" cy="45719"/>
          </a:xfrm>
        </p:grpSpPr>
        <p:sp>
          <p:nvSpPr>
            <p:cNvPr id="7" name="Rectangle 6">
              <a:extLst>
                <a:ext uri="{FF2B5EF4-FFF2-40B4-BE49-F238E27FC236}">
                  <a16:creationId xmlns:a16="http://schemas.microsoft.com/office/drawing/2014/main" id="{AAB2A73C-7EFE-4E6B-B56E-9583AB762A49}"/>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Rectangle 7">
              <a:extLst>
                <a:ext uri="{FF2B5EF4-FFF2-40B4-BE49-F238E27FC236}">
                  <a16:creationId xmlns:a16="http://schemas.microsoft.com/office/drawing/2014/main" id="{F2F44496-E4E3-4540-B0D9-4EB6ED33ADDF}"/>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Rectangle 8">
              <a:extLst>
                <a:ext uri="{FF2B5EF4-FFF2-40B4-BE49-F238E27FC236}">
                  <a16:creationId xmlns:a16="http://schemas.microsoft.com/office/drawing/2014/main" id="{3AB8C5BC-347D-4504-8C37-2132659884B3}"/>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grpSp>
        <p:nvGrpSpPr>
          <p:cNvPr id="10" name="Group 28">
            <a:extLst>
              <a:ext uri="{FF2B5EF4-FFF2-40B4-BE49-F238E27FC236}">
                <a16:creationId xmlns:a16="http://schemas.microsoft.com/office/drawing/2014/main" id="{6256F552-5902-43CB-8C27-D51B24C1F84F}"/>
              </a:ext>
            </a:extLst>
          </p:cNvPr>
          <p:cNvGrpSpPr>
            <a:grpSpLocks/>
          </p:cNvGrpSpPr>
          <p:nvPr userDrawn="1"/>
        </p:nvGrpSpPr>
        <p:grpSpPr bwMode="auto">
          <a:xfrm>
            <a:off x="2133600" y="6553200"/>
            <a:ext cx="7010400" cy="46038"/>
            <a:chOff x="1905000" y="6553200"/>
            <a:chExt cx="7010400" cy="45719"/>
          </a:xfrm>
        </p:grpSpPr>
        <p:sp>
          <p:nvSpPr>
            <p:cNvPr id="11" name="Rectangle 10">
              <a:extLst>
                <a:ext uri="{FF2B5EF4-FFF2-40B4-BE49-F238E27FC236}">
                  <a16:creationId xmlns:a16="http://schemas.microsoft.com/office/drawing/2014/main" id="{1FACDBA1-E834-4A58-9488-6BC2CD25A670}"/>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2" name="Rectangle 11">
              <a:extLst>
                <a:ext uri="{FF2B5EF4-FFF2-40B4-BE49-F238E27FC236}">
                  <a16:creationId xmlns:a16="http://schemas.microsoft.com/office/drawing/2014/main" id="{450CED99-1BFB-4E10-9A66-209208D06C2C}"/>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3" name="Rectangle 12">
              <a:extLst>
                <a:ext uri="{FF2B5EF4-FFF2-40B4-BE49-F238E27FC236}">
                  <a16:creationId xmlns:a16="http://schemas.microsoft.com/office/drawing/2014/main" id="{F10212CC-3C3B-4C0A-BE14-5795D24DF965}"/>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14" name="TextBox 13">
            <a:extLst>
              <a:ext uri="{FF2B5EF4-FFF2-40B4-BE49-F238E27FC236}">
                <a16:creationId xmlns:a16="http://schemas.microsoft.com/office/drawing/2014/main" id="{0C19D09B-96A7-49DD-A3B0-8B5D9D29C1A5}"/>
              </a:ext>
            </a:extLst>
          </p:cNvPr>
          <p:cNvSpPr txBox="1">
            <a:spLocks noChangeArrowheads="1"/>
          </p:cNvSpPr>
          <p:nvPr userDrawn="1"/>
        </p:nvSpPr>
        <p:spPr bwMode="auto">
          <a:xfrm>
            <a:off x="3276600" y="6596063"/>
            <a:ext cx="5867400" cy="261937"/>
          </a:xfrm>
          <a:prstGeom prst="rect">
            <a:avLst/>
          </a:prstGeom>
          <a:noFill/>
          <a:ln>
            <a:noFill/>
          </a:ln>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defRPr/>
            </a:pPr>
            <a:r>
              <a:rPr lang="en-US" altLang="en-US" sz="1100" b="1">
                <a:solidFill>
                  <a:srgbClr val="101141"/>
                </a:solidFill>
              </a:rPr>
              <a:t>BITS </a:t>
            </a:r>
            <a:r>
              <a:rPr lang="en-US" altLang="en-US" sz="1100">
                <a:solidFill>
                  <a:srgbClr val="101141"/>
                </a:solidFill>
              </a:rPr>
              <a:t>Pilani, Pilani Campus</a:t>
            </a:r>
          </a:p>
        </p:txBody>
      </p:sp>
      <p:sp>
        <p:nvSpPr>
          <p:cNvPr id="3" name="Content Placeholder 2"/>
          <p:cNvSpPr>
            <a:spLocks noGrp="1"/>
          </p:cNvSpPr>
          <p:nvPr>
            <p:ph sz="half" idx="1"/>
          </p:nvPr>
        </p:nvSpPr>
        <p:spPr>
          <a:xfrm>
            <a:off x="457200" y="1600200"/>
            <a:ext cx="4038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800"/>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dirty="0"/>
          </a:p>
        </p:txBody>
      </p:sp>
      <p:sp>
        <p:nvSpPr>
          <p:cNvPr id="4" name="Content Placeholder 3"/>
          <p:cNvSpPr>
            <a:spLocks noGrp="1"/>
          </p:cNvSpPr>
          <p:nvPr>
            <p:ph sz="half" idx="2"/>
          </p:nvPr>
        </p:nvSpPr>
        <p:spPr>
          <a:xfrm>
            <a:off x="4953000" y="1600200"/>
            <a:ext cx="4038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800"/>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dirty="0"/>
          </a:p>
        </p:txBody>
      </p:sp>
      <p:sp>
        <p:nvSpPr>
          <p:cNvPr id="19"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a:t>Click to edit Master text styles</a:t>
            </a:r>
          </a:p>
        </p:txBody>
      </p:sp>
    </p:spTree>
    <p:extLst>
      <p:ext uri="{BB962C8B-B14F-4D97-AF65-F5344CB8AC3E}">
        <p14:creationId xmlns:p14="http://schemas.microsoft.com/office/powerpoint/2010/main" val="3591731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7" name="Group 10">
            <a:extLst>
              <a:ext uri="{FF2B5EF4-FFF2-40B4-BE49-F238E27FC236}">
                <a16:creationId xmlns:a16="http://schemas.microsoft.com/office/drawing/2014/main" id="{AFE88E3E-A1E6-4BAC-8A60-D00F87C903AF}"/>
              </a:ext>
            </a:extLst>
          </p:cNvPr>
          <p:cNvGrpSpPr>
            <a:grpSpLocks/>
          </p:cNvGrpSpPr>
          <p:nvPr userDrawn="1"/>
        </p:nvGrpSpPr>
        <p:grpSpPr bwMode="auto">
          <a:xfrm>
            <a:off x="0" y="1295400"/>
            <a:ext cx="7010400" cy="46038"/>
            <a:chOff x="1905000" y="6553200"/>
            <a:chExt cx="7010400" cy="45719"/>
          </a:xfrm>
        </p:grpSpPr>
        <p:sp>
          <p:nvSpPr>
            <p:cNvPr id="8" name="Rectangle 7">
              <a:extLst>
                <a:ext uri="{FF2B5EF4-FFF2-40B4-BE49-F238E27FC236}">
                  <a16:creationId xmlns:a16="http://schemas.microsoft.com/office/drawing/2014/main" id="{D6D9EA62-A89E-4D59-8698-E925029A1A30}"/>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Rectangle 8">
              <a:extLst>
                <a:ext uri="{FF2B5EF4-FFF2-40B4-BE49-F238E27FC236}">
                  <a16:creationId xmlns:a16="http://schemas.microsoft.com/office/drawing/2014/main" id="{A2385FAF-4D62-42B0-9FF1-889304FCCDEB}"/>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1" name="Rectangle 10">
              <a:extLst>
                <a:ext uri="{FF2B5EF4-FFF2-40B4-BE49-F238E27FC236}">
                  <a16:creationId xmlns:a16="http://schemas.microsoft.com/office/drawing/2014/main" id="{7C6507F7-CC2D-49A6-8AF2-A626F0DF5670}"/>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grpSp>
        <p:nvGrpSpPr>
          <p:cNvPr id="12" name="Group 15">
            <a:extLst>
              <a:ext uri="{FF2B5EF4-FFF2-40B4-BE49-F238E27FC236}">
                <a16:creationId xmlns:a16="http://schemas.microsoft.com/office/drawing/2014/main" id="{564184D4-F712-4660-9D66-6878858C8258}"/>
              </a:ext>
            </a:extLst>
          </p:cNvPr>
          <p:cNvGrpSpPr>
            <a:grpSpLocks/>
          </p:cNvGrpSpPr>
          <p:nvPr userDrawn="1"/>
        </p:nvGrpSpPr>
        <p:grpSpPr bwMode="auto">
          <a:xfrm>
            <a:off x="2133600" y="6553200"/>
            <a:ext cx="7010400" cy="46038"/>
            <a:chOff x="1905000" y="6553200"/>
            <a:chExt cx="7010400" cy="45719"/>
          </a:xfrm>
        </p:grpSpPr>
        <p:sp>
          <p:nvSpPr>
            <p:cNvPr id="13" name="Rectangle 12">
              <a:extLst>
                <a:ext uri="{FF2B5EF4-FFF2-40B4-BE49-F238E27FC236}">
                  <a16:creationId xmlns:a16="http://schemas.microsoft.com/office/drawing/2014/main" id="{AFF7D6B6-944E-45B6-A680-F60D614248F3}"/>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4" name="Rectangle 13">
              <a:extLst>
                <a:ext uri="{FF2B5EF4-FFF2-40B4-BE49-F238E27FC236}">
                  <a16:creationId xmlns:a16="http://schemas.microsoft.com/office/drawing/2014/main" id="{20595DF0-7C73-48A4-919C-FC877729A4FD}"/>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5" name="Rectangle 14">
              <a:extLst>
                <a:ext uri="{FF2B5EF4-FFF2-40B4-BE49-F238E27FC236}">
                  <a16:creationId xmlns:a16="http://schemas.microsoft.com/office/drawing/2014/main" id="{0CF339D6-42CA-4F89-A58F-EA10AC4F78CF}"/>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pic>
        <p:nvPicPr>
          <p:cNvPr id="16" name="Picture 14" descr="Picture 7.png">
            <a:extLst>
              <a:ext uri="{FF2B5EF4-FFF2-40B4-BE49-F238E27FC236}">
                <a16:creationId xmlns:a16="http://schemas.microsoft.com/office/drawing/2014/main" id="{55F5804D-0B66-4874-BF68-90F092933FB1}"/>
              </a:ext>
            </a:extLst>
          </p:cNvPr>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TextBox 16">
            <a:extLst>
              <a:ext uri="{FF2B5EF4-FFF2-40B4-BE49-F238E27FC236}">
                <a16:creationId xmlns:a16="http://schemas.microsoft.com/office/drawing/2014/main" id="{9F012ACD-FBF5-463F-941B-AEDFA8C0E525}"/>
              </a:ext>
            </a:extLst>
          </p:cNvPr>
          <p:cNvSpPr txBox="1">
            <a:spLocks noChangeArrowheads="1"/>
          </p:cNvSpPr>
          <p:nvPr userDrawn="1"/>
        </p:nvSpPr>
        <p:spPr bwMode="auto">
          <a:xfrm>
            <a:off x="3276600" y="6596063"/>
            <a:ext cx="5867400" cy="261937"/>
          </a:xfrm>
          <a:prstGeom prst="rect">
            <a:avLst/>
          </a:prstGeom>
          <a:noFill/>
          <a:ln>
            <a:noFill/>
          </a:ln>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defRPr/>
            </a:pPr>
            <a:r>
              <a:rPr lang="en-US" altLang="en-US" sz="1100" b="1">
                <a:solidFill>
                  <a:srgbClr val="101141"/>
                </a:solidFill>
              </a:rPr>
              <a:t>BITS </a:t>
            </a:r>
            <a:r>
              <a:rPr lang="en-US" altLang="en-US" sz="1100">
                <a:solidFill>
                  <a:srgbClr val="101141"/>
                </a:solidFill>
              </a:rPr>
              <a:t>Pilani, Deemed to be University under Section 3 of UGC Act, 1956</a:t>
            </a:r>
          </a:p>
        </p:txBody>
      </p:sp>
      <p:sp>
        <p:nvSpPr>
          <p:cNvPr id="3" name="Text Placeholder 2"/>
          <p:cNvSpPr>
            <a:spLocks noGrp="1"/>
          </p:cNvSpPr>
          <p:nvPr>
            <p:ph type="body" idx="1"/>
          </p:nvPr>
        </p:nvSpPr>
        <p:spPr>
          <a:xfrm>
            <a:off x="457200" y="1535112"/>
            <a:ext cx="4040188" cy="8270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362199"/>
            <a:ext cx="4040188" cy="37639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2"/>
            <a:ext cx="4041775" cy="8270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362199"/>
            <a:ext cx="4041775" cy="37639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a:t>Click to edit Master text styles</a:t>
            </a:r>
          </a:p>
        </p:txBody>
      </p:sp>
    </p:spTree>
    <p:extLst>
      <p:ext uri="{BB962C8B-B14F-4D97-AF65-F5344CB8AC3E}">
        <p14:creationId xmlns:p14="http://schemas.microsoft.com/office/powerpoint/2010/main" val="4120240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3" name="Group 5">
            <a:extLst>
              <a:ext uri="{FF2B5EF4-FFF2-40B4-BE49-F238E27FC236}">
                <a16:creationId xmlns:a16="http://schemas.microsoft.com/office/drawing/2014/main" id="{E403E613-7496-41AF-BE7F-3940CB539AB4}"/>
              </a:ext>
            </a:extLst>
          </p:cNvPr>
          <p:cNvGrpSpPr>
            <a:grpSpLocks/>
          </p:cNvGrpSpPr>
          <p:nvPr userDrawn="1"/>
        </p:nvGrpSpPr>
        <p:grpSpPr bwMode="auto">
          <a:xfrm>
            <a:off x="0" y="1295400"/>
            <a:ext cx="7010400" cy="46038"/>
            <a:chOff x="1905000" y="6553200"/>
            <a:chExt cx="7010400" cy="45719"/>
          </a:xfrm>
        </p:grpSpPr>
        <p:sp>
          <p:nvSpPr>
            <p:cNvPr id="4" name="Rectangle 3">
              <a:extLst>
                <a:ext uri="{FF2B5EF4-FFF2-40B4-BE49-F238E27FC236}">
                  <a16:creationId xmlns:a16="http://schemas.microsoft.com/office/drawing/2014/main" id="{6224BCA3-403F-400F-89CC-C636011758B3}"/>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5">
              <a:extLst>
                <a:ext uri="{FF2B5EF4-FFF2-40B4-BE49-F238E27FC236}">
                  <a16:creationId xmlns:a16="http://schemas.microsoft.com/office/drawing/2014/main" id="{9ABEEE44-4BF4-4528-8341-2013F1534898}"/>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6">
              <a:extLst>
                <a:ext uri="{FF2B5EF4-FFF2-40B4-BE49-F238E27FC236}">
                  <a16:creationId xmlns:a16="http://schemas.microsoft.com/office/drawing/2014/main" id="{F34555D3-1FD1-40D6-B251-58E501920200}"/>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grpSp>
        <p:nvGrpSpPr>
          <p:cNvPr id="8" name="Group 10">
            <a:extLst>
              <a:ext uri="{FF2B5EF4-FFF2-40B4-BE49-F238E27FC236}">
                <a16:creationId xmlns:a16="http://schemas.microsoft.com/office/drawing/2014/main" id="{B69E856A-E132-47E5-BE61-807E17BEC1F3}"/>
              </a:ext>
            </a:extLst>
          </p:cNvPr>
          <p:cNvGrpSpPr>
            <a:grpSpLocks/>
          </p:cNvGrpSpPr>
          <p:nvPr userDrawn="1"/>
        </p:nvGrpSpPr>
        <p:grpSpPr bwMode="auto">
          <a:xfrm>
            <a:off x="2133600" y="6553200"/>
            <a:ext cx="7010400" cy="46038"/>
            <a:chOff x="1905000" y="6553200"/>
            <a:chExt cx="7010400" cy="45719"/>
          </a:xfrm>
        </p:grpSpPr>
        <p:sp>
          <p:nvSpPr>
            <p:cNvPr id="9" name="Rectangle 8">
              <a:extLst>
                <a:ext uri="{FF2B5EF4-FFF2-40B4-BE49-F238E27FC236}">
                  <a16:creationId xmlns:a16="http://schemas.microsoft.com/office/drawing/2014/main" id="{30D6BA7D-7BDB-4740-9D07-F66431BA6F9E}"/>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 name="Rectangle 9">
              <a:extLst>
                <a:ext uri="{FF2B5EF4-FFF2-40B4-BE49-F238E27FC236}">
                  <a16:creationId xmlns:a16="http://schemas.microsoft.com/office/drawing/2014/main" id="{43B81C75-458E-4A60-932A-7A7561AD3639}"/>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1" name="Rectangle 10">
              <a:extLst>
                <a:ext uri="{FF2B5EF4-FFF2-40B4-BE49-F238E27FC236}">
                  <a16:creationId xmlns:a16="http://schemas.microsoft.com/office/drawing/2014/main" id="{4E5A56B5-997C-4A35-B6A3-0C09419653B5}"/>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pic>
        <p:nvPicPr>
          <p:cNvPr id="12" name="Picture 14" descr="Picture 7.png">
            <a:extLst>
              <a:ext uri="{FF2B5EF4-FFF2-40B4-BE49-F238E27FC236}">
                <a16:creationId xmlns:a16="http://schemas.microsoft.com/office/drawing/2014/main" id="{F2D63610-B19C-4851-8E57-A669EA5588C1}"/>
              </a:ext>
            </a:extLst>
          </p:cNvPr>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C7DEC704-FCB5-4139-AEA7-6B8C1C89122E}"/>
              </a:ext>
            </a:extLst>
          </p:cNvPr>
          <p:cNvSpPr txBox="1">
            <a:spLocks noChangeArrowheads="1"/>
          </p:cNvSpPr>
          <p:nvPr userDrawn="1"/>
        </p:nvSpPr>
        <p:spPr bwMode="auto">
          <a:xfrm>
            <a:off x="3276600" y="6596063"/>
            <a:ext cx="5867400" cy="261937"/>
          </a:xfrm>
          <a:prstGeom prst="rect">
            <a:avLst/>
          </a:prstGeom>
          <a:noFill/>
          <a:ln>
            <a:noFill/>
          </a:ln>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defRPr/>
            </a:pPr>
            <a:r>
              <a:rPr lang="en-US" altLang="en-US" sz="1100" b="1">
                <a:solidFill>
                  <a:srgbClr val="101141"/>
                </a:solidFill>
              </a:rPr>
              <a:t>BITS </a:t>
            </a:r>
            <a:r>
              <a:rPr lang="en-US" altLang="en-US" sz="1100">
                <a:solidFill>
                  <a:srgbClr val="101141"/>
                </a:solidFill>
              </a:rPr>
              <a:t>Pilani, Deemed to be University under Section 3 of UGC Act, 1956</a:t>
            </a:r>
          </a:p>
        </p:txBody>
      </p:sp>
      <p:sp>
        <p:nvSpPr>
          <p:cNvPr id="5"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a:t>Click to edit Master text styles</a:t>
            </a:r>
          </a:p>
        </p:txBody>
      </p:sp>
    </p:spTree>
    <p:extLst>
      <p:ext uri="{BB962C8B-B14F-4D97-AF65-F5344CB8AC3E}">
        <p14:creationId xmlns:p14="http://schemas.microsoft.com/office/powerpoint/2010/main" val="3200220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5" name="Group 8">
            <a:extLst>
              <a:ext uri="{FF2B5EF4-FFF2-40B4-BE49-F238E27FC236}">
                <a16:creationId xmlns:a16="http://schemas.microsoft.com/office/drawing/2014/main" id="{BA646113-DAA5-4B5F-ABEC-A309243213D7}"/>
              </a:ext>
            </a:extLst>
          </p:cNvPr>
          <p:cNvGrpSpPr>
            <a:grpSpLocks/>
          </p:cNvGrpSpPr>
          <p:nvPr userDrawn="1"/>
        </p:nvGrpSpPr>
        <p:grpSpPr bwMode="auto">
          <a:xfrm>
            <a:off x="0" y="1295400"/>
            <a:ext cx="7010400" cy="46038"/>
            <a:chOff x="1905000" y="6553200"/>
            <a:chExt cx="7010400" cy="45719"/>
          </a:xfrm>
        </p:grpSpPr>
        <p:sp>
          <p:nvSpPr>
            <p:cNvPr id="6" name="Rectangle 5">
              <a:extLst>
                <a:ext uri="{FF2B5EF4-FFF2-40B4-BE49-F238E27FC236}">
                  <a16:creationId xmlns:a16="http://schemas.microsoft.com/office/drawing/2014/main" id="{05D3EFA8-9ED2-4711-8E3B-3DE4ECC97CDE}"/>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6">
              <a:extLst>
                <a:ext uri="{FF2B5EF4-FFF2-40B4-BE49-F238E27FC236}">
                  <a16:creationId xmlns:a16="http://schemas.microsoft.com/office/drawing/2014/main" id="{58929326-AD50-4E5E-8D64-AC10E19BC2FC}"/>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Rectangle 8">
              <a:extLst>
                <a:ext uri="{FF2B5EF4-FFF2-40B4-BE49-F238E27FC236}">
                  <a16:creationId xmlns:a16="http://schemas.microsoft.com/office/drawing/2014/main" id="{6CD9C374-2D8E-4EA9-8C71-E8D678254020}"/>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grpSp>
        <p:nvGrpSpPr>
          <p:cNvPr id="10" name="Group 13">
            <a:extLst>
              <a:ext uri="{FF2B5EF4-FFF2-40B4-BE49-F238E27FC236}">
                <a16:creationId xmlns:a16="http://schemas.microsoft.com/office/drawing/2014/main" id="{A3734F31-A78B-4F7B-A4B0-905F99171FDE}"/>
              </a:ext>
            </a:extLst>
          </p:cNvPr>
          <p:cNvGrpSpPr>
            <a:grpSpLocks/>
          </p:cNvGrpSpPr>
          <p:nvPr userDrawn="1"/>
        </p:nvGrpSpPr>
        <p:grpSpPr bwMode="auto">
          <a:xfrm>
            <a:off x="2133600" y="6553200"/>
            <a:ext cx="7010400" cy="46038"/>
            <a:chOff x="1905000" y="6553200"/>
            <a:chExt cx="7010400" cy="45719"/>
          </a:xfrm>
        </p:grpSpPr>
        <p:sp>
          <p:nvSpPr>
            <p:cNvPr id="11" name="Rectangle 10">
              <a:extLst>
                <a:ext uri="{FF2B5EF4-FFF2-40B4-BE49-F238E27FC236}">
                  <a16:creationId xmlns:a16="http://schemas.microsoft.com/office/drawing/2014/main" id="{E68357BF-84F3-422B-8811-AFD2F7B93E70}"/>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2" name="Rectangle 11">
              <a:extLst>
                <a:ext uri="{FF2B5EF4-FFF2-40B4-BE49-F238E27FC236}">
                  <a16:creationId xmlns:a16="http://schemas.microsoft.com/office/drawing/2014/main" id="{DF04E247-E53B-4FD8-A0C7-929BB5AAA39C}"/>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3" name="Rectangle 12">
              <a:extLst>
                <a:ext uri="{FF2B5EF4-FFF2-40B4-BE49-F238E27FC236}">
                  <a16:creationId xmlns:a16="http://schemas.microsoft.com/office/drawing/2014/main" id="{9A0C0FDD-BCE8-43E1-B417-E3C5BE0F8FB8}"/>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pic>
        <p:nvPicPr>
          <p:cNvPr id="14" name="Picture 14" descr="Picture 7.png">
            <a:extLst>
              <a:ext uri="{FF2B5EF4-FFF2-40B4-BE49-F238E27FC236}">
                <a16:creationId xmlns:a16="http://schemas.microsoft.com/office/drawing/2014/main" id="{17C05533-45AF-4B17-9735-F86E56C9C017}"/>
              </a:ext>
            </a:extLst>
          </p:cNvPr>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a16="http://schemas.microsoft.com/office/drawing/2014/main" id="{A9E64D77-19D9-4C2A-B7E3-E5B35951B1AB}"/>
              </a:ext>
            </a:extLst>
          </p:cNvPr>
          <p:cNvSpPr txBox="1">
            <a:spLocks noChangeArrowheads="1"/>
          </p:cNvSpPr>
          <p:nvPr userDrawn="1"/>
        </p:nvSpPr>
        <p:spPr bwMode="auto">
          <a:xfrm>
            <a:off x="3276600" y="6596063"/>
            <a:ext cx="5867400" cy="261937"/>
          </a:xfrm>
          <a:prstGeom prst="rect">
            <a:avLst/>
          </a:prstGeom>
          <a:noFill/>
          <a:ln>
            <a:noFill/>
          </a:ln>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defRPr/>
            </a:pPr>
            <a:r>
              <a:rPr lang="en-US" altLang="en-US" sz="1100" b="1">
                <a:solidFill>
                  <a:srgbClr val="101141"/>
                </a:solidFill>
              </a:rPr>
              <a:t>BITS </a:t>
            </a:r>
            <a:r>
              <a:rPr lang="en-US" altLang="en-US" sz="1100">
                <a:solidFill>
                  <a:srgbClr val="101141"/>
                </a:solidFill>
              </a:rPr>
              <a:t>Pilani, Pilani Campus</a:t>
            </a:r>
          </a:p>
        </p:txBody>
      </p:sp>
      <p:sp>
        <p:nvSpPr>
          <p:cNvPr id="3" name="Content Placeholder 2"/>
          <p:cNvSpPr>
            <a:spLocks noGrp="1"/>
          </p:cNvSpPr>
          <p:nvPr>
            <p:ph idx="1"/>
          </p:nvPr>
        </p:nvSpPr>
        <p:spPr>
          <a:xfrm>
            <a:off x="3575050" y="1600200"/>
            <a:ext cx="5111750" cy="4525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600200"/>
            <a:ext cx="3008313" cy="45259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Content Placeholder 18"/>
          <p:cNvSpPr>
            <a:spLocks noGrp="1"/>
          </p:cNvSpPr>
          <p:nvPr>
            <p:ph sz="quarter" idx="13"/>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a:t>Click to edit Master text styles</a:t>
            </a:r>
          </a:p>
        </p:txBody>
      </p:sp>
    </p:spTree>
    <p:extLst>
      <p:ext uri="{BB962C8B-B14F-4D97-AF65-F5344CB8AC3E}">
        <p14:creationId xmlns:p14="http://schemas.microsoft.com/office/powerpoint/2010/main" val="99979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grpSp>
        <p:nvGrpSpPr>
          <p:cNvPr id="6" name="Group 6">
            <a:extLst>
              <a:ext uri="{FF2B5EF4-FFF2-40B4-BE49-F238E27FC236}">
                <a16:creationId xmlns:a16="http://schemas.microsoft.com/office/drawing/2014/main" id="{E1C6E458-32A5-4D59-ACE1-8AF405A3CA78}"/>
              </a:ext>
            </a:extLst>
          </p:cNvPr>
          <p:cNvGrpSpPr>
            <a:grpSpLocks/>
          </p:cNvGrpSpPr>
          <p:nvPr userDrawn="1"/>
        </p:nvGrpSpPr>
        <p:grpSpPr bwMode="auto">
          <a:xfrm>
            <a:off x="0" y="1295400"/>
            <a:ext cx="7010400" cy="46038"/>
            <a:chOff x="1905000" y="6553200"/>
            <a:chExt cx="7010400" cy="45719"/>
          </a:xfrm>
        </p:grpSpPr>
        <p:sp>
          <p:nvSpPr>
            <p:cNvPr id="7" name="Rectangle 6">
              <a:extLst>
                <a:ext uri="{FF2B5EF4-FFF2-40B4-BE49-F238E27FC236}">
                  <a16:creationId xmlns:a16="http://schemas.microsoft.com/office/drawing/2014/main" id="{1A35BBAE-A303-4210-979A-6A8220F830AA}"/>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Rectangle 7">
              <a:extLst>
                <a:ext uri="{FF2B5EF4-FFF2-40B4-BE49-F238E27FC236}">
                  <a16:creationId xmlns:a16="http://schemas.microsoft.com/office/drawing/2014/main" id="{75EB8A74-9D03-4DC8-965F-BAA3DAF59DC6}"/>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Rectangle 8">
              <a:extLst>
                <a:ext uri="{FF2B5EF4-FFF2-40B4-BE49-F238E27FC236}">
                  <a16:creationId xmlns:a16="http://schemas.microsoft.com/office/drawing/2014/main" id="{4A64AC33-DEE0-4348-8B9C-6161BBB27262}"/>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grpSp>
        <p:nvGrpSpPr>
          <p:cNvPr id="10" name="Group 10">
            <a:extLst>
              <a:ext uri="{FF2B5EF4-FFF2-40B4-BE49-F238E27FC236}">
                <a16:creationId xmlns:a16="http://schemas.microsoft.com/office/drawing/2014/main" id="{2A8F978D-0499-4A14-A61A-CCB95BF76C04}"/>
              </a:ext>
            </a:extLst>
          </p:cNvPr>
          <p:cNvGrpSpPr>
            <a:grpSpLocks/>
          </p:cNvGrpSpPr>
          <p:nvPr userDrawn="1"/>
        </p:nvGrpSpPr>
        <p:grpSpPr bwMode="auto">
          <a:xfrm>
            <a:off x="2133600" y="6553200"/>
            <a:ext cx="7010400" cy="46038"/>
            <a:chOff x="1905000" y="6553200"/>
            <a:chExt cx="7010400" cy="45719"/>
          </a:xfrm>
        </p:grpSpPr>
        <p:sp>
          <p:nvSpPr>
            <p:cNvPr id="11" name="Rectangle 10">
              <a:extLst>
                <a:ext uri="{FF2B5EF4-FFF2-40B4-BE49-F238E27FC236}">
                  <a16:creationId xmlns:a16="http://schemas.microsoft.com/office/drawing/2014/main" id="{645A9E90-5CAE-447E-94D0-A2B8E7D03465}"/>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2" name="Rectangle 11">
              <a:extLst>
                <a:ext uri="{FF2B5EF4-FFF2-40B4-BE49-F238E27FC236}">
                  <a16:creationId xmlns:a16="http://schemas.microsoft.com/office/drawing/2014/main" id="{1074F6A8-952B-4E2F-B5BD-EFDB81458F9B}"/>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3" name="Rectangle 12">
              <a:extLst>
                <a:ext uri="{FF2B5EF4-FFF2-40B4-BE49-F238E27FC236}">
                  <a16:creationId xmlns:a16="http://schemas.microsoft.com/office/drawing/2014/main" id="{9EFD8E23-FD35-4838-8EF7-07FCE73A416A}"/>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pic>
        <p:nvPicPr>
          <p:cNvPr id="14" name="Picture 14" descr="Picture 7.png">
            <a:extLst>
              <a:ext uri="{FF2B5EF4-FFF2-40B4-BE49-F238E27FC236}">
                <a16:creationId xmlns:a16="http://schemas.microsoft.com/office/drawing/2014/main" id="{E0606E8B-B145-4367-B3F5-9F5832A852D1}"/>
              </a:ext>
            </a:extLst>
          </p:cNvPr>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a16="http://schemas.microsoft.com/office/drawing/2014/main" id="{CDA12F7B-6EDB-4F11-A763-F7BCEA643651}"/>
              </a:ext>
            </a:extLst>
          </p:cNvPr>
          <p:cNvSpPr txBox="1">
            <a:spLocks noChangeArrowheads="1"/>
          </p:cNvSpPr>
          <p:nvPr userDrawn="1"/>
        </p:nvSpPr>
        <p:spPr bwMode="auto">
          <a:xfrm>
            <a:off x="3276600" y="6596063"/>
            <a:ext cx="5867400" cy="261937"/>
          </a:xfrm>
          <a:prstGeom prst="rect">
            <a:avLst/>
          </a:prstGeom>
          <a:noFill/>
          <a:ln>
            <a:noFill/>
          </a:ln>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defRPr/>
            </a:pPr>
            <a:r>
              <a:rPr lang="en-US" altLang="en-US" sz="1100" b="1">
                <a:solidFill>
                  <a:srgbClr val="101141"/>
                </a:solidFill>
              </a:rPr>
              <a:t>BITS </a:t>
            </a:r>
            <a:r>
              <a:rPr lang="en-US" altLang="en-US" sz="1100">
                <a:solidFill>
                  <a:srgbClr val="101141"/>
                </a:solidFill>
              </a:rPr>
              <a:t>Pilani, Pilani Campus</a:t>
            </a:r>
          </a:p>
        </p:txBody>
      </p:sp>
      <p:sp>
        <p:nvSpPr>
          <p:cNvPr id="2" name="Title 1"/>
          <p:cNvSpPr>
            <a:spLocks noGrp="1"/>
          </p:cNvSpPr>
          <p:nvPr>
            <p:ph type="title"/>
          </p:nvPr>
        </p:nvSpPr>
        <p:spPr>
          <a:xfrm>
            <a:off x="1792288" y="5407025"/>
            <a:ext cx="5486400" cy="304800"/>
          </a:xfrm>
        </p:spPr>
        <p:txBody>
          <a:bodyPr anchor="b"/>
          <a:lstStyle>
            <a:lvl1pPr algn="l">
              <a:defRPr sz="1800" b="1" spc="0"/>
            </a:lvl1pPr>
          </a:lstStyle>
          <a:p>
            <a:r>
              <a:rPr lang="en-US" dirty="0"/>
              <a:t>Click to edit Master title style</a:t>
            </a:r>
          </a:p>
        </p:txBody>
      </p:sp>
      <p:sp>
        <p:nvSpPr>
          <p:cNvPr id="3" name="Picture Placeholder 2"/>
          <p:cNvSpPr>
            <a:spLocks noGrp="1"/>
          </p:cNvSpPr>
          <p:nvPr>
            <p:ph type="pic" idx="1"/>
          </p:nvPr>
        </p:nvSpPr>
        <p:spPr>
          <a:xfrm>
            <a:off x="1792288" y="1828800"/>
            <a:ext cx="5486400" cy="3429000"/>
          </a:xfrm>
          <a:ln w="57150">
            <a:solidFill>
              <a:schemeClr val="accent1">
                <a:lumMod val="20000"/>
                <a:lumOff val="80000"/>
              </a:schemeClr>
            </a:solidFill>
          </a:ln>
        </p:spPr>
        <p:style>
          <a:lnRef idx="2">
            <a:schemeClr val="accent1"/>
          </a:lnRef>
          <a:fillRef idx="1">
            <a:schemeClr val="lt1"/>
          </a:fillRef>
          <a:effectRef idx="0">
            <a:schemeClr val="accent1"/>
          </a:effectRef>
          <a:fontRef idx="none"/>
        </p:style>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711825"/>
            <a:ext cx="5486400" cy="304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dirty="0"/>
              <a:t>Click to edit Master text styles</a:t>
            </a:r>
          </a:p>
        </p:txBody>
      </p:sp>
    </p:spTree>
    <p:extLst>
      <p:ext uri="{BB962C8B-B14F-4D97-AF65-F5344CB8AC3E}">
        <p14:creationId xmlns:p14="http://schemas.microsoft.com/office/powerpoint/2010/main" val="88126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grpSp>
        <p:nvGrpSpPr>
          <p:cNvPr id="4" name="Group 19">
            <a:extLst>
              <a:ext uri="{FF2B5EF4-FFF2-40B4-BE49-F238E27FC236}">
                <a16:creationId xmlns:a16="http://schemas.microsoft.com/office/drawing/2014/main" id="{B9BDAAD6-BBC9-48EC-A260-8E4D9942C3A3}"/>
              </a:ext>
            </a:extLst>
          </p:cNvPr>
          <p:cNvGrpSpPr>
            <a:grpSpLocks/>
          </p:cNvGrpSpPr>
          <p:nvPr userDrawn="1"/>
        </p:nvGrpSpPr>
        <p:grpSpPr bwMode="auto">
          <a:xfrm>
            <a:off x="0" y="1295400"/>
            <a:ext cx="7010400" cy="46038"/>
            <a:chOff x="1905000" y="6553200"/>
            <a:chExt cx="7010400" cy="45719"/>
          </a:xfrm>
        </p:grpSpPr>
        <p:sp>
          <p:nvSpPr>
            <p:cNvPr id="5" name="Rectangle 4">
              <a:extLst>
                <a:ext uri="{FF2B5EF4-FFF2-40B4-BE49-F238E27FC236}">
                  <a16:creationId xmlns:a16="http://schemas.microsoft.com/office/drawing/2014/main" id="{C2837573-F6B1-4D77-B704-1EA9765A14E9}"/>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5">
              <a:extLst>
                <a:ext uri="{FF2B5EF4-FFF2-40B4-BE49-F238E27FC236}">
                  <a16:creationId xmlns:a16="http://schemas.microsoft.com/office/drawing/2014/main" id="{7A11ED42-D88A-43C1-BF31-2AA12DB5BE97}"/>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6">
              <a:extLst>
                <a:ext uri="{FF2B5EF4-FFF2-40B4-BE49-F238E27FC236}">
                  <a16:creationId xmlns:a16="http://schemas.microsoft.com/office/drawing/2014/main" id="{2DFF426B-1350-4237-9FB9-A2CE81600C97}"/>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grpSp>
        <p:nvGrpSpPr>
          <p:cNvPr id="8" name="Group 24">
            <a:extLst>
              <a:ext uri="{FF2B5EF4-FFF2-40B4-BE49-F238E27FC236}">
                <a16:creationId xmlns:a16="http://schemas.microsoft.com/office/drawing/2014/main" id="{62C80797-C196-49D5-9A40-5D722BBC8022}"/>
              </a:ext>
            </a:extLst>
          </p:cNvPr>
          <p:cNvGrpSpPr>
            <a:grpSpLocks/>
          </p:cNvGrpSpPr>
          <p:nvPr userDrawn="1"/>
        </p:nvGrpSpPr>
        <p:grpSpPr bwMode="auto">
          <a:xfrm>
            <a:off x="2133600" y="6553200"/>
            <a:ext cx="7010400" cy="46038"/>
            <a:chOff x="1905000" y="6553200"/>
            <a:chExt cx="7010400" cy="45719"/>
          </a:xfrm>
        </p:grpSpPr>
        <p:sp>
          <p:nvSpPr>
            <p:cNvPr id="9" name="Rectangle 8">
              <a:extLst>
                <a:ext uri="{FF2B5EF4-FFF2-40B4-BE49-F238E27FC236}">
                  <a16:creationId xmlns:a16="http://schemas.microsoft.com/office/drawing/2014/main" id="{8D32CDD6-9BD7-4341-B9FE-6FD17D1603E2}"/>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 name="Rectangle 9">
              <a:extLst>
                <a:ext uri="{FF2B5EF4-FFF2-40B4-BE49-F238E27FC236}">
                  <a16:creationId xmlns:a16="http://schemas.microsoft.com/office/drawing/2014/main" id="{944F93FE-4B6D-4E66-BC9D-CF1FBE0D3DE1}"/>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1" name="Rectangle 10">
              <a:extLst>
                <a:ext uri="{FF2B5EF4-FFF2-40B4-BE49-F238E27FC236}">
                  <a16:creationId xmlns:a16="http://schemas.microsoft.com/office/drawing/2014/main" id="{DBB26A38-B7D4-4FFF-8828-EDD4C212D90E}"/>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pic>
        <p:nvPicPr>
          <p:cNvPr id="12" name="Picture 14" descr="Picture 7.png">
            <a:extLst>
              <a:ext uri="{FF2B5EF4-FFF2-40B4-BE49-F238E27FC236}">
                <a16:creationId xmlns:a16="http://schemas.microsoft.com/office/drawing/2014/main" id="{5B165FF7-EA49-4931-95F3-51DBA2E454F3}"/>
              </a:ext>
            </a:extLst>
          </p:cNvPr>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2FF47516-083F-4E65-B0F7-6E6870EAD3C4}"/>
              </a:ext>
            </a:extLst>
          </p:cNvPr>
          <p:cNvSpPr txBox="1">
            <a:spLocks noChangeArrowheads="1"/>
          </p:cNvSpPr>
          <p:nvPr userDrawn="1"/>
        </p:nvSpPr>
        <p:spPr bwMode="auto">
          <a:xfrm>
            <a:off x="3276600" y="6596063"/>
            <a:ext cx="5867400" cy="261937"/>
          </a:xfrm>
          <a:prstGeom prst="rect">
            <a:avLst/>
          </a:prstGeom>
          <a:noFill/>
          <a:ln>
            <a:noFill/>
          </a:ln>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defRPr/>
            </a:pPr>
            <a:r>
              <a:rPr lang="en-US" altLang="en-US" sz="1100" b="1">
                <a:solidFill>
                  <a:srgbClr val="101141"/>
                </a:solidFill>
              </a:rPr>
              <a:t>BITS </a:t>
            </a:r>
            <a:r>
              <a:rPr lang="en-US" altLang="en-US" sz="1100">
                <a:solidFill>
                  <a:srgbClr val="101141"/>
                </a:solidFill>
              </a:rPr>
              <a:t>Pilani, Pilani Campus</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a:t>Click to edit Master text styles</a:t>
            </a:r>
          </a:p>
        </p:txBody>
      </p:sp>
    </p:spTree>
    <p:extLst>
      <p:ext uri="{BB962C8B-B14F-4D97-AF65-F5344CB8AC3E}">
        <p14:creationId xmlns:p14="http://schemas.microsoft.com/office/powerpoint/2010/main" val="2577568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5" Type="http://schemas.openxmlformats.org/officeDocument/2006/relationships/slideLayout" Target="../slideLayouts/slideLayout5.xml" /><Relationship Id="rId10" Type="http://schemas.openxmlformats.org/officeDocument/2006/relationships/theme" Target="../theme/theme1.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ACB88D-E6F5-40EC-8F03-7B9355B00392}"/>
              </a:ext>
            </a:extLst>
          </p:cNvPr>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1027" name="Text Placeholder 2">
            <a:extLst>
              <a:ext uri="{FF2B5EF4-FFF2-40B4-BE49-F238E27FC236}">
                <a16:creationId xmlns:a16="http://schemas.microsoft.com/office/drawing/2014/main" id="{F9FC124A-1F42-45A9-8756-2752C3477A7B}"/>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Jdemfcw</a:t>
            </a:r>
          </a:p>
          <a:p>
            <a:pPr lvl="0"/>
            <a:endParaRPr lang="en-US" altLang="en-US"/>
          </a:p>
        </p:txBody>
      </p:sp>
      <p:sp>
        <p:nvSpPr>
          <p:cNvPr id="4" name="Date Placeholder 3">
            <a:extLst>
              <a:ext uri="{FF2B5EF4-FFF2-40B4-BE49-F238E27FC236}">
                <a16:creationId xmlns:a16="http://schemas.microsoft.com/office/drawing/2014/main" id="{149D4F28-F330-4D8E-A6C3-3A9D5C490352}"/>
              </a:ext>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Arial" pitchFamily="34" charset="0"/>
                <a:cs typeface="Arial" pitchFamily="34" charset="0"/>
              </a:defRPr>
            </a:lvl1pPr>
          </a:lstStyle>
          <a:p>
            <a:pPr>
              <a:defRPr/>
            </a:pPr>
            <a:endParaRPr lang="en-US"/>
          </a:p>
        </p:txBody>
      </p:sp>
      <p:sp>
        <p:nvSpPr>
          <p:cNvPr id="5" name="Footer Placeholder 4">
            <a:extLst>
              <a:ext uri="{FF2B5EF4-FFF2-40B4-BE49-F238E27FC236}">
                <a16:creationId xmlns:a16="http://schemas.microsoft.com/office/drawing/2014/main" id="{60BE480E-1CD6-4600-9F79-99B46A70F630}"/>
              </a:ext>
            </a:extLst>
          </p:cNvPr>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Arial" pitchFamily="34" charset="0"/>
                <a:cs typeface="Arial" pitchFamily="34" charset="0"/>
              </a:defRPr>
            </a:lvl1pPr>
          </a:lstStyle>
          <a:p>
            <a:pPr>
              <a:defRPr/>
            </a:pPr>
            <a:endParaRPr lang="en-US"/>
          </a:p>
        </p:txBody>
      </p:sp>
      <p:sp>
        <p:nvSpPr>
          <p:cNvPr id="6" name="Slide Number Placeholder 5">
            <a:extLst>
              <a:ext uri="{FF2B5EF4-FFF2-40B4-BE49-F238E27FC236}">
                <a16:creationId xmlns:a16="http://schemas.microsoft.com/office/drawing/2014/main" id="{7A056CCF-7D35-4DAB-9F41-69ED3EE769E5}"/>
              </a:ext>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fld id="{CE65D2BE-9B3B-408D-892F-8B3ADB6A7BEB}"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6313" r:id="rId1"/>
    <p:sldLayoutId id="2147486314" r:id="rId2"/>
    <p:sldLayoutId id="2147486315" r:id="rId3"/>
    <p:sldLayoutId id="2147486316" r:id="rId4"/>
    <p:sldLayoutId id="2147486317" r:id="rId5"/>
    <p:sldLayoutId id="2147486318" r:id="rId6"/>
    <p:sldLayoutId id="2147486319" r:id="rId7"/>
    <p:sldLayoutId id="2147486320" r:id="rId8"/>
    <p:sldLayoutId id="2147486321" r:id="rId9"/>
  </p:sldLayoutIdLst>
  <p:hf hdr="0" ftr="0" dt="0"/>
  <p:txStyles>
    <p:titleStyle>
      <a:lvl1pPr algn="l" rtl="0" eaLnBrk="0" fontAlgn="base" hangingPunct="0">
        <a:spcBef>
          <a:spcPct val="0"/>
        </a:spcBef>
        <a:spcAft>
          <a:spcPct val="0"/>
        </a:spcAft>
        <a:defRPr sz="4000" b="1" kern="1200" spc="-150">
          <a:solidFill>
            <a:schemeClr val="tx1"/>
          </a:solidFill>
          <a:latin typeface="Arial" pitchFamily="34" charset="0"/>
          <a:ea typeface="+mj-ea"/>
          <a:cs typeface="Arial" pitchFamily="34" charset="0"/>
        </a:defRPr>
      </a:lvl1pPr>
      <a:lvl2pPr algn="l" rtl="0" eaLnBrk="0" fontAlgn="base" hangingPunct="0">
        <a:spcBef>
          <a:spcPct val="0"/>
        </a:spcBef>
        <a:spcAft>
          <a:spcPct val="0"/>
        </a:spcAft>
        <a:defRPr sz="4000" b="1">
          <a:solidFill>
            <a:schemeClr val="tx1"/>
          </a:solidFill>
          <a:latin typeface="Arial" charset="0"/>
          <a:cs typeface="Arial" charset="0"/>
        </a:defRPr>
      </a:lvl2pPr>
      <a:lvl3pPr algn="l" rtl="0" eaLnBrk="0" fontAlgn="base" hangingPunct="0">
        <a:spcBef>
          <a:spcPct val="0"/>
        </a:spcBef>
        <a:spcAft>
          <a:spcPct val="0"/>
        </a:spcAft>
        <a:defRPr sz="4000" b="1">
          <a:solidFill>
            <a:schemeClr val="tx1"/>
          </a:solidFill>
          <a:latin typeface="Arial" charset="0"/>
          <a:cs typeface="Arial" charset="0"/>
        </a:defRPr>
      </a:lvl3pPr>
      <a:lvl4pPr algn="l" rtl="0" eaLnBrk="0" fontAlgn="base" hangingPunct="0">
        <a:spcBef>
          <a:spcPct val="0"/>
        </a:spcBef>
        <a:spcAft>
          <a:spcPct val="0"/>
        </a:spcAft>
        <a:defRPr sz="4000" b="1">
          <a:solidFill>
            <a:schemeClr val="tx1"/>
          </a:solidFill>
          <a:latin typeface="Arial" charset="0"/>
          <a:cs typeface="Arial" charset="0"/>
        </a:defRPr>
      </a:lvl4pPr>
      <a:lvl5pPr algn="l" rtl="0" eaLnBrk="0" fontAlgn="base" hangingPunct="0">
        <a:spcBef>
          <a:spcPct val="0"/>
        </a:spcBef>
        <a:spcAft>
          <a:spcPct val="0"/>
        </a:spcAft>
        <a:defRPr sz="4000" b="1">
          <a:solidFill>
            <a:schemeClr val="tx1"/>
          </a:solidFill>
          <a:latin typeface="Arial" charset="0"/>
          <a:cs typeface="Arial" charset="0"/>
        </a:defRPr>
      </a:lvl5pPr>
      <a:lvl6pPr marL="457200" algn="l" rtl="0" fontAlgn="base">
        <a:spcBef>
          <a:spcPct val="0"/>
        </a:spcBef>
        <a:spcAft>
          <a:spcPct val="0"/>
        </a:spcAft>
        <a:defRPr sz="4000" b="1">
          <a:solidFill>
            <a:schemeClr val="tx1"/>
          </a:solidFill>
          <a:latin typeface="Arial" charset="0"/>
          <a:cs typeface="Arial" charset="0"/>
        </a:defRPr>
      </a:lvl6pPr>
      <a:lvl7pPr marL="914400" algn="l" rtl="0" fontAlgn="base">
        <a:spcBef>
          <a:spcPct val="0"/>
        </a:spcBef>
        <a:spcAft>
          <a:spcPct val="0"/>
        </a:spcAft>
        <a:defRPr sz="4000" b="1">
          <a:solidFill>
            <a:schemeClr val="tx1"/>
          </a:solidFill>
          <a:latin typeface="Arial" charset="0"/>
          <a:cs typeface="Arial" charset="0"/>
        </a:defRPr>
      </a:lvl7pPr>
      <a:lvl8pPr marL="1371600" algn="l" rtl="0" fontAlgn="base">
        <a:spcBef>
          <a:spcPct val="0"/>
        </a:spcBef>
        <a:spcAft>
          <a:spcPct val="0"/>
        </a:spcAft>
        <a:defRPr sz="4000" b="1">
          <a:solidFill>
            <a:schemeClr val="tx1"/>
          </a:solidFill>
          <a:latin typeface="Arial" charset="0"/>
          <a:cs typeface="Arial" charset="0"/>
        </a:defRPr>
      </a:lvl8pPr>
      <a:lvl9pPr marL="1828800" algn="l" rtl="0" fontAlgn="base">
        <a:spcBef>
          <a:spcPct val="0"/>
        </a:spcBef>
        <a:spcAft>
          <a:spcPct val="0"/>
        </a:spcAft>
        <a:defRPr sz="4000" b="1">
          <a:solidFill>
            <a:schemeClr val="tx1"/>
          </a:solidFill>
          <a:latin typeface="Arial" charset="0"/>
          <a:cs typeface="Arial"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3.xml" /></Relationships>
</file>

<file path=ppt/slides/_rels/slide11.xml.rels><?xml version="1.0" encoding="UTF-8" standalone="yes"?>
<Relationships xmlns="http://schemas.openxmlformats.org/package/2006/relationships"><Relationship Id="rId2" Type="http://schemas.openxmlformats.org/officeDocument/2006/relationships/image" Target="../media/image12.png" /><Relationship Id="rId1" Type="http://schemas.openxmlformats.org/officeDocument/2006/relationships/slideLayout" Target="../slideLayouts/slideLayout3.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2" Type="http://schemas.openxmlformats.org/officeDocument/2006/relationships/image" Target="../media/image14.png" /><Relationship Id="rId1" Type="http://schemas.openxmlformats.org/officeDocument/2006/relationships/slideLayout" Target="../slideLayouts/slideLayout3.xml" /></Relationships>
</file>

<file path=ppt/slides/_rels/slide18.xml.rels><?xml version="1.0" encoding="UTF-8" standalone="yes"?>
<Relationships xmlns="http://schemas.openxmlformats.org/package/2006/relationships"><Relationship Id="rId2" Type="http://schemas.openxmlformats.org/officeDocument/2006/relationships/image" Target="../media/image15.png" /><Relationship Id="rId1" Type="http://schemas.openxmlformats.org/officeDocument/2006/relationships/slideLayout" Target="../slideLayouts/slideLayout3.xml" /></Relationships>
</file>

<file path=ppt/slides/_rels/slide19.xml.rels><?xml version="1.0" encoding="UTF-8" standalone="yes"?>
<Relationships xmlns="http://schemas.openxmlformats.org/package/2006/relationships"><Relationship Id="rId2" Type="http://schemas.openxmlformats.org/officeDocument/2006/relationships/image" Target="../media/image16.png"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 standalone="yes"?>
<Relationships xmlns="http://schemas.openxmlformats.org/package/2006/relationships"><Relationship Id="rId2" Type="http://schemas.openxmlformats.org/officeDocument/2006/relationships/image" Target="../media/image17.png" /><Relationship Id="rId1" Type="http://schemas.openxmlformats.org/officeDocument/2006/relationships/slideLayout" Target="../slideLayouts/slideLayout3.xml" /></Relationships>
</file>

<file path=ppt/slides/_rels/slide21.xml.rels><?xml version="1.0" encoding="UTF-8" standalone="yes"?>
<Relationships xmlns="http://schemas.openxmlformats.org/package/2006/relationships"><Relationship Id="rId2" Type="http://schemas.openxmlformats.org/officeDocument/2006/relationships/image" Target="../media/image18.png" /><Relationship Id="rId1" Type="http://schemas.openxmlformats.org/officeDocument/2006/relationships/slideLayout" Target="../slideLayouts/slideLayout3.xml" /></Relationships>
</file>

<file path=ppt/slides/_rels/slide22.xml.rels><?xml version="1.0" encoding="UTF-8" standalone="yes"?>
<Relationships xmlns="http://schemas.openxmlformats.org/package/2006/relationships"><Relationship Id="rId2" Type="http://schemas.openxmlformats.org/officeDocument/2006/relationships/image" Target="../media/image19.png" /><Relationship Id="rId1" Type="http://schemas.openxmlformats.org/officeDocument/2006/relationships/slideLayout" Target="../slideLayouts/slideLayout3.xml" /></Relationships>
</file>

<file path=ppt/slides/_rels/slide23.xml.rels><?xml version="1.0" encoding="UTF-8" standalone="yes"?>
<Relationships xmlns="http://schemas.openxmlformats.org/package/2006/relationships"><Relationship Id="rId2" Type="http://schemas.openxmlformats.org/officeDocument/2006/relationships/image" Target="../media/image20.png" /><Relationship Id="rId1" Type="http://schemas.openxmlformats.org/officeDocument/2006/relationships/slideLayout" Target="../slideLayouts/slideLayout3.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 standalone="yes"?>
<Relationships xmlns="http://schemas.openxmlformats.org/package/2006/relationships"><Relationship Id="rId2" Type="http://schemas.openxmlformats.org/officeDocument/2006/relationships/image" Target="../media/image21.png" /><Relationship Id="rId1" Type="http://schemas.openxmlformats.org/officeDocument/2006/relationships/slideLayout" Target="../slideLayouts/slideLayout3.xml" /></Relationships>
</file>

<file path=ppt/slides/_rels/slide27.xml.rels><?xml version="1.0" encoding="UTF-8" standalone="yes"?>
<Relationships xmlns="http://schemas.openxmlformats.org/package/2006/relationships"><Relationship Id="rId2" Type="http://schemas.openxmlformats.org/officeDocument/2006/relationships/image" Target="../media/image22.png" /><Relationship Id="rId1" Type="http://schemas.openxmlformats.org/officeDocument/2006/relationships/slideLayout" Target="../slideLayouts/slideLayout3.xml" /></Relationships>
</file>

<file path=ppt/slides/_rels/slide28.xml.rels><?xml version="1.0" encoding="UTF-8" standalone="yes"?>
<Relationships xmlns="http://schemas.openxmlformats.org/package/2006/relationships"><Relationship Id="rId2" Type="http://schemas.openxmlformats.org/officeDocument/2006/relationships/image" Target="../media/image23.png" /><Relationship Id="rId1" Type="http://schemas.openxmlformats.org/officeDocument/2006/relationships/slideLayout" Target="../slideLayouts/slideLayout3.xml" /></Relationships>
</file>

<file path=ppt/slides/_rels/slide29.xml.rels><?xml version="1.0" encoding="UTF-8" standalone="yes"?>
<Relationships xmlns="http://schemas.openxmlformats.org/package/2006/relationships"><Relationship Id="rId2" Type="http://schemas.openxmlformats.org/officeDocument/2006/relationships/image" Target="../media/image24.png"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2" Type="http://schemas.openxmlformats.org/officeDocument/2006/relationships/image" Target="../media/image25.png" /><Relationship Id="rId1" Type="http://schemas.openxmlformats.org/officeDocument/2006/relationships/slideLayout" Target="../slideLayouts/slideLayout3.xml" /></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 standalone="yes"?>
<Relationships xmlns="http://schemas.openxmlformats.org/package/2006/relationships"><Relationship Id="rId2" Type="http://schemas.openxmlformats.org/officeDocument/2006/relationships/image" Target="../media/image26.png" /><Relationship Id="rId1" Type="http://schemas.openxmlformats.org/officeDocument/2006/relationships/slideLayout" Target="../slideLayouts/slideLayout3.xml" /></Relationships>
</file>

<file path=ppt/slides/_rels/slide34.xml.rels><?xml version="1.0" encoding="UTF-8" standalone="yes"?>
<Relationships xmlns="http://schemas.openxmlformats.org/package/2006/relationships"><Relationship Id="rId2" Type="http://schemas.openxmlformats.org/officeDocument/2006/relationships/image" Target="../media/image27.png" /><Relationship Id="rId1" Type="http://schemas.openxmlformats.org/officeDocument/2006/relationships/slideLayout" Target="../slideLayouts/slideLayout3.xml" /></Relationships>
</file>

<file path=ppt/slides/_rels/slide35.xml.rels><?xml version="1.0" encoding="UTF-8" standalone="yes"?>
<Relationships xmlns="http://schemas.openxmlformats.org/package/2006/relationships"><Relationship Id="rId2" Type="http://schemas.openxmlformats.org/officeDocument/2006/relationships/image" Target="../media/image28.png" /><Relationship Id="rId1" Type="http://schemas.openxmlformats.org/officeDocument/2006/relationships/slideLayout" Target="../slideLayouts/slideLayout3.xml" /></Relationships>
</file>

<file path=ppt/slides/_rels/slide36.xml.rels><?xml version="1.0" encoding="UTF-8" standalone="yes"?>
<Relationships xmlns="http://schemas.openxmlformats.org/package/2006/relationships"><Relationship Id="rId2" Type="http://schemas.openxmlformats.org/officeDocument/2006/relationships/image" Target="../media/image29.png" /><Relationship Id="rId1" Type="http://schemas.openxmlformats.org/officeDocument/2006/relationships/slideLayout" Target="../slideLayouts/slideLayout3.xml" /></Relationships>
</file>

<file path=ppt/slides/_rels/slide37.xml.rels><?xml version="1.0" encoding="UTF-8" standalone="yes"?>
<Relationships xmlns="http://schemas.openxmlformats.org/package/2006/relationships"><Relationship Id="rId2" Type="http://schemas.openxmlformats.org/officeDocument/2006/relationships/image" Target="../media/image30.png" /><Relationship Id="rId1" Type="http://schemas.openxmlformats.org/officeDocument/2006/relationships/slideLayout" Target="../slideLayouts/slideLayout3.xml" /></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 standalone="yes"?>
<Relationships xmlns="http://schemas.openxmlformats.org/package/2006/relationships"><Relationship Id="rId2" Type="http://schemas.openxmlformats.org/officeDocument/2006/relationships/image" Target="../media/image31.png" /><Relationship Id="rId1" Type="http://schemas.openxmlformats.org/officeDocument/2006/relationships/slideLayout" Target="../slideLayouts/slideLayout3.xml" /></Relationships>
</file>

<file path=ppt/slides/_rels/slide41.xml.rels><?xml version="1.0" encoding="UTF-8" standalone="yes"?>
<Relationships xmlns="http://schemas.openxmlformats.org/package/2006/relationships"><Relationship Id="rId2" Type="http://schemas.openxmlformats.org/officeDocument/2006/relationships/image" Target="../media/image32.png" /><Relationship Id="rId1" Type="http://schemas.openxmlformats.org/officeDocument/2006/relationships/slideLayout" Target="../slideLayouts/slideLayout3.xml" /></Relationships>
</file>

<file path=ppt/slides/_rels/slide42.xml.rels><?xml version="1.0" encoding="UTF-8" standalone="yes"?>
<Relationships xmlns="http://schemas.openxmlformats.org/package/2006/relationships"><Relationship Id="rId2" Type="http://schemas.openxmlformats.org/officeDocument/2006/relationships/image" Target="../media/image33.png" /><Relationship Id="rId1" Type="http://schemas.openxmlformats.org/officeDocument/2006/relationships/slideLayout" Target="../slideLayouts/slideLayout3.xml" /></Relationships>
</file>

<file path=ppt/slides/_rels/slide43.xml.rels><?xml version="1.0" encoding="UTF-8" standalone="yes"?>
<Relationships xmlns="http://schemas.openxmlformats.org/package/2006/relationships"><Relationship Id="rId2" Type="http://schemas.openxmlformats.org/officeDocument/2006/relationships/image" Target="../media/image34.png" /><Relationship Id="rId1" Type="http://schemas.openxmlformats.org/officeDocument/2006/relationships/slideLayout" Target="../slideLayouts/slideLayout3.xml" /></Relationships>
</file>

<file path=ppt/slides/_rels/slide44.xml.rels><?xml version="1.0" encoding="UTF-8" standalone="yes"?>
<Relationships xmlns="http://schemas.openxmlformats.org/package/2006/relationships"><Relationship Id="rId2" Type="http://schemas.openxmlformats.org/officeDocument/2006/relationships/image" Target="../media/image35.png" /><Relationship Id="rId1" Type="http://schemas.openxmlformats.org/officeDocument/2006/relationships/slideLayout" Target="../slideLayouts/slideLayout3.xml" /></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46.xml.rels><?xml version="1.0" encoding="UTF-8" standalone="yes"?>
<Relationships xmlns="http://schemas.openxmlformats.org/package/2006/relationships"><Relationship Id="rId2" Type="http://schemas.openxmlformats.org/officeDocument/2006/relationships/image" Target="../media/image36.png" /><Relationship Id="rId1" Type="http://schemas.openxmlformats.org/officeDocument/2006/relationships/slideLayout" Target="../slideLayouts/slideLayout2.xml" /></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 standalone="yes"?>
<Relationships xmlns="http://schemas.openxmlformats.org/package/2006/relationships"><Relationship Id="rId2" Type="http://schemas.openxmlformats.org/officeDocument/2006/relationships/image" Target="../media/image37.png" /><Relationship Id="rId1" Type="http://schemas.openxmlformats.org/officeDocument/2006/relationships/slideLayout" Target="../slideLayouts/slideLayout3.xml" /></Relationships>
</file>

<file path=ppt/slides/_rels/slide49.xml.rels><?xml version="1.0" encoding="UTF-8" standalone="yes"?>
<Relationships xmlns="http://schemas.openxmlformats.org/package/2006/relationships"><Relationship Id="rId2" Type="http://schemas.openxmlformats.org/officeDocument/2006/relationships/image" Target="../media/image38.png" /><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3.xml" /></Relationships>
</file>

<file path=ppt/slides/_rels/slide50.xml.rels><?xml version="1.0" encoding="UTF-8" standalone="yes"?>
<Relationships xmlns="http://schemas.openxmlformats.org/package/2006/relationships"><Relationship Id="rId2" Type="http://schemas.openxmlformats.org/officeDocument/2006/relationships/image" Target="../media/image39.png" /><Relationship Id="rId1" Type="http://schemas.openxmlformats.org/officeDocument/2006/relationships/slideLayout" Target="../slideLayouts/slideLayout3.xml" /></Relationships>
</file>

<file path=ppt/slides/_rels/slide51.xml.rels><?xml version="1.0" encoding="UTF-8" standalone="yes"?>
<Relationships xmlns="http://schemas.openxmlformats.org/package/2006/relationships"><Relationship Id="rId2" Type="http://schemas.openxmlformats.org/officeDocument/2006/relationships/image" Target="../media/image40.png" /><Relationship Id="rId1" Type="http://schemas.openxmlformats.org/officeDocument/2006/relationships/slideLayout" Target="../slideLayouts/slideLayout3.xml" /></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4.xml.rels><?xml version="1.0" encoding="UTF-8" standalone="yes"?>
<Relationships xmlns="http://schemas.openxmlformats.org/package/2006/relationships"><Relationship Id="rId2" Type="http://schemas.openxmlformats.org/officeDocument/2006/relationships/image" Target="../media/image41.png" /><Relationship Id="rId1" Type="http://schemas.openxmlformats.org/officeDocument/2006/relationships/slideLayout" Target="../slideLayouts/slideLayout3.xml" /></Relationships>
</file>

<file path=ppt/slides/_rels/slide55.xml.rels><?xml version="1.0" encoding="UTF-8" standalone="yes"?>
<Relationships xmlns="http://schemas.openxmlformats.org/package/2006/relationships"><Relationship Id="rId2" Type="http://schemas.openxmlformats.org/officeDocument/2006/relationships/image" Target="../media/image42.png" /><Relationship Id="rId1" Type="http://schemas.openxmlformats.org/officeDocument/2006/relationships/slideLayout" Target="../slideLayouts/slideLayout3.xml" /></Relationships>
</file>

<file path=ppt/slides/_rels/slide56.xml.rels><?xml version="1.0" encoding="UTF-8" standalone="yes"?>
<Relationships xmlns="http://schemas.openxmlformats.org/package/2006/relationships"><Relationship Id="rId2" Type="http://schemas.openxmlformats.org/officeDocument/2006/relationships/image" Target="../media/image43.png" /><Relationship Id="rId1" Type="http://schemas.openxmlformats.org/officeDocument/2006/relationships/slideLayout" Target="../slideLayouts/slideLayout3.xml" /></Relationships>
</file>

<file path=ppt/slides/_rels/slide57.xml.rels><?xml version="1.0" encoding="UTF-8" standalone="yes"?>
<Relationships xmlns="http://schemas.openxmlformats.org/package/2006/relationships"><Relationship Id="rId2" Type="http://schemas.openxmlformats.org/officeDocument/2006/relationships/image" Target="../media/image44.png" /><Relationship Id="rId1" Type="http://schemas.openxmlformats.org/officeDocument/2006/relationships/slideLayout" Target="../slideLayouts/slideLayout3.xml" /></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3.xml" /></Relationships>
</file>

<file path=ppt/slides/_rels/slide60.xml.rels><?xml version="1.0" encoding="UTF-8" standalone="yes"?>
<Relationships xmlns="http://schemas.openxmlformats.org/package/2006/relationships"><Relationship Id="rId2" Type="http://schemas.openxmlformats.org/officeDocument/2006/relationships/image" Target="../media/image45.png" /><Relationship Id="rId1" Type="http://schemas.openxmlformats.org/officeDocument/2006/relationships/slideLayout" Target="../slideLayouts/slideLayout3.xml" /></Relationships>
</file>

<file path=ppt/slides/_rels/slide61.xml.rels><?xml version="1.0" encoding="UTF-8" standalone="yes"?>
<Relationships xmlns="http://schemas.openxmlformats.org/package/2006/relationships"><Relationship Id="rId2" Type="http://schemas.openxmlformats.org/officeDocument/2006/relationships/image" Target="../media/image46.png" /><Relationship Id="rId1" Type="http://schemas.openxmlformats.org/officeDocument/2006/relationships/slideLayout" Target="../slideLayouts/slideLayout3.xml" /></Relationships>
</file>

<file path=ppt/slides/_rels/slide62.xml.rels><?xml version="1.0" encoding="UTF-8" standalone="yes"?>
<Relationships xmlns="http://schemas.openxmlformats.org/package/2006/relationships"><Relationship Id="rId2" Type="http://schemas.openxmlformats.org/officeDocument/2006/relationships/image" Target="../media/image47.png" /><Relationship Id="rId1" Type="http://schemas.openxmlformats.org/officeDocument/2006/relationships/slideLayout" Target="../slideLayouts/slideLayout3.xml" /></Relationships>
</file>

<file path=ppt/slides/_rels/slide63.xml.rels><?xml version="1.0" encoding="UTF-8" standalone="yes"?>
<Relationships xmlns="http://schemas.openxmlformats.org/package/2006/relationships"><Relationship Id="rId2" Type="http://schemas.openxmlformats.org/officeDocument/2006/relationships/image" Target="../media/image48.png" /><Relationship Id="rId1" Type="http://schemas.openxmlformats.org/officeDocument/2006/relationships/slideLayout" Target="../slideLayouts/slideLayout3.xml" /></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 standalone="yes"?>
<Relationships xmlns="http://schemas.openxmlformats.org/package/2006/relationships"><Relationship Id="rId2" Type="http://schemas.openxmlformats.org/officeDocument/2006/relationships/image" Target="../media/image49.png" /><Relationship Id="rId1" Type="http://schemas.openxmlformats.org/officeDocument/2006/relationships/slideLayout" Target="../slideLayouts/slideLayout3.xml" /></Relationships>
</file>

<file path=ppt/slides/_rels/slide66.xml.rels><?xml version="1.0" encoding="UTF-8" standalone="yes"?>
<Relationships xmlns="http://schemas.openxmlformats.org/package/2006/relationships"><Relationship Id="rId2" Type="http://schemas.openxmlformats.org/officeDocument/2006/relationships/image" Target="../media/image50.png" /><Relationship Id="rId1" Type="http://schemas.openxmlformats.org/officeDocument/2006/relationships/slideLayout" Target="../slideLayouts/slideLayout3.xml" /></Relationships>
</file>

<file path=ppt/slides/_rels/slide67.xml.rels><?xml version="1.0" encoding="UTF-8" standalone="yes"?>
<Relationships xmlns="http://schemas.openxmlformats.org/package/2006/relationships"><Relationship Id="rId2" Type="http://schemas.openxmlformats.org/officeDocument/2006/relationships/image" Target="../media/image51.png" /><Relationship Id="rId1" Type="http://schemas.openxmlformats.org/officeDocument/2006/relationships/slideLayout" Target="../slideLayouts/slideLayout3.xml" /></Relationships>
</file>

<file path=ppt/slides/_rels/slide68.xml.rels><?xml version="1.0" encoding="UTF-8" standalone="yes"?>
<Relationships xmlns="http://schemas.openxmlformats.org/package/2006/relationships"><Relationship Id="rId2" Type="http://schemas.openxmlformats.org/officeDocument/2006/relationships/image" Target="../media/image52.png" /><Relationship Id="rId1" Type="http://schemas.openxmlformats.org/officeDocument/2006/relationships/slideLayout" Target="../slideLayouts/slideLayout3.xml" /></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3.xml" /></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3.xml" /></Relationships>
</file>

<file path=ppt/slides/_rels/slide9.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3.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29026-7306-46DC-A537-026D3E0C0A4A}"/>
              </a:ext>
            </a:extLst>
          </p:cNvPr>
          <p:cNvSpPr>
            <a:spLocks noGrp="1"/>
          </p:cNvSpPr>
          <p:nvPr>
            <p:ph type="title"/>
          </p:nvPr>
        </p:nvSpPr>
        <p:spPr>
          <a:xfrm>
            <a:off x="2057400" y="3733800"/>
            <a:ext cx="6629400" cy="1905000"/>
          </a:xfrm>
        </p:spPr>
        <p:txBody>
          <a:bodyPr/>
          <a:lstStyle/>
          <a:p>
            <a:pPr algn="ctr" eaLnBrk="1" fontAlgn="auto" hangingPunct="1">
              <a:lnSpc>
                <a:spcPct val="100000"/>
              </a:lnSpc>
              <a:spcAft>
                <a:spcPts val="0"/>
              </a:spcAft>
              <a:defRPr/>
            </a:pPr>
            <a:r>
              <a:rPr lang="en-US" sz="3200" dirty="0"/>
              <a:t>Object Oriented Programming</a:t>
            </a:r>
            <a:br>
              <a:rPr lang="en-US" sz="3200" dirty="0"/>
            </a:br>
            <a:r>
              <a:rPr lang="en-US" sz="3200" dirty="0"/>
              <a:t>CS F213</a:t>
            </a:r>
            <a:br>
              <a:rPr lang="en-US" sz="3200" dirty="0"/>
            </a:br>
            <a:r>
              <a:rPr lang="en-US" sz="3200" dirty="0"/>
              <a:t>Amit Dua</a:t>
            </a:r>
            <a:br>
              <a:rPr lang="en-US" sz="3200" dirty="0"/>
            </a:br>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Content Placeholder 1">
            <a:extLst>
              <a:ext uri="{FF2B5EF4-FFF2-40B4-BE49-F238E27FC236}">
                <a16:creationId xmlns:a16="http://schemas.microsoft.com/office/drawing/2014/main" id="{852159AE-6EE9-4069-B27A-E9FC1DEEE758}"/>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9A5D22DD-4E25-422B-B1DF-6ED46074D82A}"/>
              </a:ext>
            </a:extLst>
          </p:cNvPr>
          <p:cNvSpPr>
            <a:spLocks noGrp="1"/>
          </p:cNvSpPr>
          <p:nvPr>
            <p:ph sz="quarter" idx="10"/>
          </p:nvPr>
        </p:nvSpPr>
        <p:spPr/>
        <p:txBody>
          <a:bodyPr/>
          <a:lstStyle/>
          <a:p>
            <a:pPr>
              <a:buFont typeface="Arial" charset="0"/>
              <a:buNone/>
              <a:defRPr/>
            </a:pPr>
            <a:r>
              <a:rPr lang="en-US" dirty="0"/>
              <a:t>Steps for Implementation</a:t>
            </a:r>
          </a:p>
        </p:txBody>
      </p:sp>
      <p:pic>
        <p:nvPicPr>
          <p:cNvPr id="20484" name="Picture 2">
            <a:extLst>
              <a:ext uri="{FF2B5EF4-FFF2-40B4-BE49-F238E27FC236}">
                <a16:creationId xmlns:a16="http://schemas.microsoft.com/office/drawing/2014/main" id="{C7E63500-47B9-4C11-AEC2-C8C352D69F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575" y="1524000"/>
            <a:ext cx="8988425" cy="469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Content Placeholder 1">
            <a:extLst>
              <a:ext uri="{FF2B5EF4-FFF2-40B4-BE49-F238E27FC236}">
                <a16:creationId xmlns:a16="http://schemas.microsoft.com/office/drawing/2014/main" id="{9DEFF37B-E125-4439-9D71-ABF74160C25C}"/>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CD9B14CF-BD60-47A9-8833-DC5F03109E4A}"/>
              </a:ext>
            </a:extLst>
          </p:cNvPr>
          <p:cNvSpPr>
            <a:spLocks noGrp="1"/>
          </p:cNvSpPr>
          <p:nvPr>
            <p:ph sz="quarter" idx="10"/>
          </p:nvPr>
        </p:nvSpPr>
        <p:spPr/>
        <p:txBody>
          <a:bodyPr/>
          <a:lstStyle/>
          <a:p>
            <a:pPr>
              <a:buFont typeface="Arial" charset="0"/>
              <a:buNone/>
              <a:defRPr/>
            </a:pPr>
            <a:r>
              <a:rPr lang="en-US" dirty="0"/>
              <a:t>Example</a:t>
            </a:r>
          </a:p>
        </p:txBody>
      </p:sp>
      <p:pic>
        <p:nvPicPr>
          <p:cNvPr id="21508" name="Picture 2">
            <a:extLst>
              <a:ext uri="{FF2B5EF4-FFF2-40B4-BE49-F238E27FC236}">
                <a16:creationId xmlns:a16="http://schemas.microsoft.com/office/drawing/2014/main" id="{E6F28524-61B8-419D-97D6-D6D6565180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288" y="1481138"/>
            <a:ext cx="8926512" cy="4767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1">
            <a:extLst>
              <a:ext uri="{FF2B5EF4-FFF2-40B4-BE49-F238E27FC236}">
                <a16:creationId xmlns:a16="http://schemas.microsoft.com/office/drawing/2014/main" id="{82DB10F9-E1CF-4EAB-9036-4FFADE8B9931}"/>
              </a:ext>
            </a:extLst>
          </p:cNvPr>
          <p:cNvSpPr>
            <a:spLocks noGrp="1"/>
          </p:cNvSpPr>
          <p:nvPr>
            <p:ph idx="1"/>
          </p:nvPr>
        </p:nvSpPr>
        <p:spPr>
          <a:xfrm>
            <a:off x="304800" y="1493838"/>
            <a:ext cx="8229600" cy="4525962"/>
          </a:xfrm>
        </p:spPr>
        <p:txBody>
          <a:bodyPr/>
          <a:lstStyle/>
          <a:p>
            <a:pPr algn="just" fontAlgn="base">
              <a:spcAft>
                <a:spcPct val="0"/>
              </a:spcAft>
              <a:buFont typeface="Arial" pitchFamily="34" charset="0"/>
              <a:buChar char="•"/>
            </a:pPr>
            <a:r>
              <a:rPr lang="en-US" altLang="en-US"/>
              <a:t>Factory or Abstract factory design patterns will not be suitable when the Object contains a lot of attributes.</a:t>
            </a:r>
          </a:p>
          <a:p>
            <a:pPr algn="just" fontAlgn="base">
              <a:spcAft>
                <a:spcPct val="0"/>
              </a:spcAft>
              <a:buFont typeface="Arial" pitchFamily="34" charset="0"/>
              <a:buChar char="•"/>
            </a:pPr>
            <a:endParaRPr lang="en-US" altLang="en-US"/>
          </a:p>
          <a:p>
            <a:pPr algn="just" fontAlgn="base">
              <a:spcAft>
                <a:spcPct val="0"/>
              </a:spcAft>
              <a:buFont typeface="Arial" pitchFamily="34" charset="0"/>
              <a:buChar char="•"/>
            </a:pPr>
            <a:r>
              <a:rPr lang="en-US" altLang="en-US"/>
              <a:t>Issues:</a:t>
            </a:r>
          </a:p>
          <a:p>
            <a:pPr lvl="1" algn="just" fontAlgn="base">
              <a:spcAft>
                <a:spcPct val="0"/>
              </a:spcAft>
              <a:buFont typeface="Arial" pitchFamily="34" charset="0"/>
              <a:buChar char="•"/>
            </a:pPr>
            <a:r>
              <a:rPr lang="en-US" altLang="en-US"/>
              <a:t>Passing too many parameters from the client program to the factory class can be error prone because most of the time, the type of the parameters are same and it is difficult to maintain the order of the arguments at the client side.</a:t>
            </a:r>
          </a:p>
          <a:p>
            <a:pPr lvl="1" algn="just" fontAlgn="base">
              <a:spcAft>
                <a:spcPct val="0"/>
              </a:spcAft>
              <a:buFont typeface="Arial" pitchFamily="34" charset="0"/>
              <a:buChar char="•"/>
            </a:pPr>
            <a:endParaRPr lang="en-US" altLang="en-US"/>
          </a:p>
          <a:p>
            <a:pPr lvl="1" algn="just" fontAlgn="base">
              <a:spcAft>
                <a:spcPct val="0"/>
              </a:spcAft>
              <a:buFont typeface="Arial" pitchFamily="34" charset="0"/>
              <a:buChar char="•"/>
            </a:pPr>
            <a:r>
              <a:rPr lang="en-US" altLang="en-US"/>
              <a:t>Some parameters might be optional but we are forced to send NULL when factory pattern is used.</a:t>
            </a:r>
          </a:p>
          <a:p>
            <a:pPr algn="just" fontAlgn="base">
              <a:spcAft>
                <a:spcPct val="0"/>
              </a:spcAft>
              <a:buFont typeface="Arial" pitchFamily="34" charset="0"/>
              <a:buChar char="•"/>
            </a:pPr>
            <a:endParaRPr lang="en-US" altLang="en-US"/>
          </a:p>
          <a:p>
            <a:pPr algn="just" fontAlgn="base">
              <a:spcAft>
                <a:spcPct val="0"/>
              </a:spcAft>
              <a:buFont typeface="Arial" pitchFamily="34" charset="0"/>
              <a:buChar char="•"/>
            </a:pPr>
            <a:r>
              <a:rPr lang="en-US" altLang="en-US"/>
              <a:t>Builder pattern solves the issues by providing a step by step way to build the object.</a:t>
            </a:r>
          </a:p>
        </p:txBody>
      </p:sp>
      <p:sp>
        <p:nvSpPr>
          <p:cNvPr id="3" name="Content Placeholder 2">
            <a:extLst>
              <a:ext uri="{FF2B5EF4-FFF2-40B4-BE49-F238E27FC236}">
                <a16:creationId xmlns:a16="http://schemas.microsoft.com/office/drawing/2014/main" id="{9B540BCB-0B3F-43EF-A496-4736484CB29C}"/>
              </a:ext>
            </a:extLst>
          </p:cNvPr>
          <p:cNvSpPr>
            <a:spLocks noGrp="1"/>
          </p:cNvSpPr>
          <p:nvPr>
            <p:ph sz="quarter" idx="10"/>
          </p:nvPr>
        </p:nvSpPr>
        <p:spPr/>
        <p:txBody>
          <a:bodyPr/>
          <a:lstStyle/>
          <a:p>
            <a:pPr>
              <a:defRPr/>
            </a:pPr>
            <a:r>
              <a:rPr lang="en-US" dirty="0"/>
              <a:t>Builder Pattern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Content Placeholder 1">
            <a:extLst>
              <a:ext uri="{FF2B5EF4-FFF2-40B4-BE49-F238E27FC236}">
                <a16:creationId xmlns:a16="http://schemas.microsoft.com/office/drawing/2014/main" id="{8AAB44D6-9EFA-4B6D-8C61-0E085BA29F5B}"/>
              </a:ext>
            </a:extLst>
          </p:cNvPr>
          <p:cNvSpPr>
            <a:spLocks noGrp="1"/>
          </p:cNvSpPr>
          <p:nvPr>
            <p:ph idx="1"/>
          </p:nvPr>
        </p:nvSpPr>
        <p:spPr>
          <a:xfrm>
            <a:off x="304800" y="1493838"/>
            <a:ext cx="8229600" cy="4525962"/>
          </a:xfrm>
        </p:spPr>
        <p:txBody>
          <a:bodyPr/>
          <a:lstStyle/>
          <a:p>
            <a:pPr fontAlgn="base">
              <a:spcAft>
                <a:spcPct val="0"/>
              </a:spcAft>
            </a:pPr>
            <a:r>
              <a:rPr lang="en-US" altLang="en-US"/>
              <a:t>Ques</a:t>
            </a:r>
          </a:p>
        </p:txBody>
      </p:sp>
      <p:sp>
        <p:nvSpPr>
          <p:cNvPr id="3" name="Content Placeholder 2">
            <a:extLst>
              <a:ext uri="{FF2B5EF4-FFF2-40B4-BE49-F238E27FC236}">
                <a16:creationId xmlns:a16="http://schemas.microsoft.com/office/drawing/2014/main" id="{CDACE831-8248-433E-99B4-AA93379558FF}"/>
              </a:ext>
            </a:extLst>
          </p:cNvPr>
          <p:cNvSpPr>
            <a:spLocks noGrp="1"/>
          </p:cNvSpPr>
          <p:nvPr>
            <p:ph sz="quarter" idx="10"/>
          </p:nvPr>
        </p:nvSpPr>
        <p:spPr/>
        <p:txBody>
          <a:bodyPr/>
          <a:lstStyle/>
          <a:p>
            <a:pPr>
              <a:buFont typeface="Arial" charset="0"/>
              <a:buNone/>
              <a:defRPr/>
            </a:pP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Content Placeholder 1">
            <a:extLst>
              <a:ext uri="{FF2B5EF4-FFF2-40B4-BE49-F238E27FC236}">
                <a16:creationId xmlns:a16="http://schemas.microsoft.com/office/drawing/2014/main" id="{7ACFFF24-E25B-47E2-80FC-39412282E34A}"/>
              </a:ext>
            </a:extLst>
          </p:cNvPr>
          <p:cNvSpPr>
            <a:spLocks noGrp="1"/>
          </p:cNvSpPr>
          <p:nvPr>
            <p:ph idx="1"/>
          </p:nvPr>
        </p:nvSpPr>
        <p:spPr>
          <a:xfrm>
            <a:off x="304800" y="1493838"/>
            <a:ext cx="8229600" cy="4525962"/>
          </a:xfrm>
        </p:spPr>
        <p:txBody>
          <a:bodyPr/>
          <a:lstStyle/>
          <a:p>
            <a:pPr fontAlgn="base">
              <a:spcAft>
                <a:spcPct val="0"/>
              </a:spcAft>
              <a:buFont typeface="Arial" pitchFamily="34" charset="0"/>
              <a:buChar char="•"/>
            </a:pPr>
            <a:r>
              <a:rPr lang="en-US" altLang="en-US"/>
              <a:t>Singleton</a:t>
            </a:r>
          </a:p>
          <a:p>
            <a:pPr fontAlgn="base">
              <a:spcAft>
                <a:spcPct val="0"/>
              </a:spcAft>
              <a:buFont typeface="Arial" pitchFamily="34" charset="0"/>
              <a:buChar char="•"/>
            </a:pPr>
            <a:r>
              <a:rPr lang="en-US" altLang="en-US"/>
              <a:t>Factory</a:t>
            </a:r>
          </a:p>
          <a:p>
            <a:pPr fontAlgn="base">
              <a:spcAft>
                <a:spcPct val="0"/>
              </a:spcAft>
              <a:buFont typeface="Arial" pitchFamily="34" charset="0"/>
              <a:buChar char="•"/>
            </a:pPr>
            <a:r>
              <a:rPr lang="en-US" altLang="en-US"/>
              <a:t>Abstract Factory</a:t>
            </a:r>
          </a:p>
          <a:p>
            <a:pPr fontAlgn="base">
              <a:spcAft>
                <a:spcPct val="0"/>
              </a:spcAft>
            </a:pPr>
            <a:endParaRPr lang="en-US" altLang="en-US"/>
          </a:p>
          <a:p>
            <a:pPr fontAlgn="base">
              <a:spcAft>
                <a:spcPct val="0"/>
              </a:spcAft>
            </a:pPr>
            <a:r>
              <a:rPr lang="en-US" altLang="en-US"/>
              <a:t>-Builder</a:t>
            </a:r>
          </a:p>
        </p:txBody>
      </p:sp>
      <p:sp>
        <p:nvSpPr>
          <p:cNvPr id="3" name="Content Placeholder 2">
            <a:extLst>
              <a:ext uri="{FF2B5EF4-FFF2-40B4-BE49-F238E27FC236}">
                <a16:creationId xmlns:a16="http://schemas.microsoft.com/office/drawing/2014/main" id="{B0B67B0D-CC79-4554-95CE-C12B52C7B2D1}"/>
              </a:ext>
            </a:extLst>
          </p:cNvPr>
          <p:cNvSpPr>
            <a:spLocks noGrp="1"/>
          </p:cNvSpPr>
          <p:nvPr>
            <p:ph sz="quarter" idx="10"/>
          </p:nvPr>
        </p:nvSpPr>
        <p:spPr/>
        <p:txBody>
          <a:bodyPr/>
          <a:lstStyle/>
          <a:p>
            <a:pPr>
              <a:buFont typeface="Arial" charset="0"/>
              <a:buNone/>
              <a:defRPr/>
            </a:pPr>
            <a:r>
              <a:rPr lang="en-US" dirty="0"/>
              <a:t>Other Creational Design Patterns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extBox 1">
            <a:extLst>
              <a:ext uri="{FF2B5EF4-FFF2-40B4-BE49-F238E27FC236}">
                <a16:creationId xmlns:a16="http://schemas.microsoft.com/office/drawing/2014/main" id="{250953B0-63BD-455A-9633-FD4FB0FB6E0C}"/>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Structural Design Patterns</a:t>
            </a:r>
          </a:p>
        </p:txBody>
      </p:sp>
      <p:pic>
        <p:nvPicPr>
          <p:cNvPr id="25603" name="Picture 2">
            <a:extLst>
              <a:ext uri="{FF2B5EF4-FFF2-40B4-BE49-F238E27FC236}">
                <a16:creationId xmlns:a16="http://schemas.microsoft.com/office/drawing/2014/main" id="{FD0E2C7D-977A-486E-BB4D-E3E6E4B2FA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5240338"/>
            <a:ext cx="868680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1">
            <a:extLst>
              <a:ext uri="{FF2B5EF4-FFF2-40B4-BE49-F238E27FC236}">
                <a16:creationId xmlns:a16="http://schemas.microsoft.com/office/drawing/2014/main" id="{3709CEC6-115B-4F29-9A4E-4DC9C9305E7B}"/>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Adapter Pattern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Content Placeholder 1">
            <a:extLst>
              <a:ext uri="{FF2B5EF4-FFF2-40B4-BE49-F238E27FC236}">
                <a16:creationId xmlns:a16="http://schemas.microsoft.com/office/drawing/2014/main" id="{A2FF1EC8-B9D2-4595-8F15-1AFF9C64AA21}"/>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D49353AC-F252-4F56-83BE-3CCF734CC9F9}"/>
              </a:ext>
            </a:extLst>
          </p:cNvPr>
          <p:cNvSpPr>
            <a:spLocks noGrp="1"/>
          </p:cNvSpPr>
          <p:nvPr>
            <p:ph sz="quarter" idx="10"/>
          </p:nvPr>
        </p:nvSpPr>
        <p:spPr/>
        <p:txBody>
          <a:bodyPr/>
          <a:lstStyle/>
          <a:p>
            <a:pPr>
              <a:buFont typeface="Arial" charset="0"/>
              <a:buNone/>
              <a:defRPr/>
            </a:pPr>
            <a:r>
              <a:rPr lang="en-US" dirty="0"/>
              <a:t>Definition</a:t>
            </a:r>
          </a:p>
        </p:txBody>
      </p:sp>
      <p:pic>
        <p:nvPicPr>
          <p:cNvPr id="27652" name="Picture 2">
            <a:extLst>
              <a:ext uri="{FF2B5EF4-FFF2-40B4-BE49-F238E27FC236}">
                <a16:creationId xmlns:a16="http://schemas.microsoft.com/office/drawing/2014/main" id="{23BCED15-239E-41CB-9354-3C8A10FFC1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905000"/>
            <a:ext cx="8904288" cy="379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Content Placeholder 1">
            <a:extLst>
              <a:ext uri="{FF2B5EF4-FFF2-40B4-BE49-F238E27FC236}">
                <a16:creationId xmlns:a16="http://schemas.microsoft.com/office/drawing/2014/main" id="{59A41C5C-7FBE-48C7-A8A1-D65F1FD04148}"/>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280F43B3-CC93-4FBE-A462-CE2BA36EDCC8}"/>
              </a:ext>
            </a:extLst>
          </p:cNvPr>
          <p:cNvSpPr>
            <a:spLocks noGrp="1"/>
          </p:cNvSpPr>
          <p:nvPr>
            <p:ph sz="quarter" idx="10"/>
          </p:nvPr>
        </p:nvSpPr>
        <p:spPr>
          <a:xfrm>
            <a:off x="0" y="457200"/>
            <a:ext cx="7239000" cy="1143000"/>
          </a:xfrm>
        </p:spPr>
        <p:txBody>
          <a:bodyPr/>
          <a:lstStyle/>
          <a:p>
            <a:pPr>
              <a:buFont typeface="Arial" charset="0"/>
              <a:buNone/>
              <a:defRPr/>
            </a:pPr>
            <a:r>
              <a:rPr lang="en-US" dirty="0"/>
              <a:t>Class Diagram (using inheritance)</a:t>
            </a:r>
          </a:p>
        </p:txBody>
      </p:sp>
      <p:pic>
        <p:nvPicPr>
          <p:cNvPr id="28676" name="Picture 2">
            <a:extLst>
              <a:ext uri="{FF2B5EF4-FFF2-40B4-BE49-F238E27FC236}">
                <a16:creationId xmlns:a16="http://schemas.microsoft.com/office/drawing/2014/main" id="{BDF6A632-F6E3-4720-B49A-14C9FEF1EF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13" y="1431925"/>
            <a:ext cx="8891587" cy="448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Content Placeholder 1">
            <a:extLst>
              <a:ext uri="{FF2B5EF4-FFF2-40B4-BE49-F238E27FC236}">
                <a16:creationId xmlns:a16="http://schemas.microsoft.com/office/drawing/2014/main" id="{CED7EB97-C170-4CD2-A613-9B519D4C190A}"/>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754697CA-E095-45F2-9622-B5328B3986C1}"/>
              </a:ext>
            </a:extLst>
          </p:cNvPr>
          <p:cNvSpPr>
            <a:spLocks noGrp="1"/>
          </p:cNvSpPr>
          <p:nvPr>
            <p:ph sz="quarter" idx="10"/>
          </p:nvPr>
        </p:nvSpPr>
        <p:spPr/>
        <p:txBody>
          <a:bodyPr/>
          <a:lstStyle/>
          <a:p>
            <a:pPr>
              <a:buFont typeface="Arial" charset="0"/>
              <a:buNone/>
              <a:defRPr/>
            </a:pPr>
            <a:r>
              <a:rPr lang="en-US" dirty="0"/>
              <a:t>Class diagram explained</a:t>
            </a:r>
          </a:p>
        </p:txBody>
      </p:sp>
      <p:pic>
        <p:nvPicPr>
          <p:cNvPr id="29700" name="Picture 2">
            <a:extLst>
              <a:ext uri="{FF2B5EF4-FFF2-40B4-BE49-F238E27FC236}">
                <a16:creationId xmlns:a16="http://schemas.microsoft.com/office/drawing/2014/main" id="{0DF42376-9404-47BA-BA87-DC56CDF0F6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676400"/>
            <a:ext cx="8958263" cy="3881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Content Placeholder 1">
            <a:extLst>
              <a:ext uri="{FF2B5EF4-FFF2-40B4-BE49-F238E27FC236}">
                <a16:creationId xmlns:a16="http://schemas.microsoft.com/office/drawing/2014/main" id="{B21FA5BE-4E6C-4AB4-991F-CBD255A7A048}"/>
              </a:ext>
            </a:extLst>
          </p:cNvPr>
          <p:cNvSpPr>
            <a:spLocks noGrp="1"/>
          </p:cNvSpPr>
          <p:nvPr>
            <p:ph idx="1"/>
          </p:nvPr>
        </p:nvSpPr>
        <p:spPr>
          <a:xfrm>
            <a:off x="304800" y="1493838"/>
            <a:ext cx="8229600" cy="4525962"/>
          </a:xfrm>
        </p:spPr>
        <p:txBody>
          <a:bodyPr/>
          <a:lstStyle/>
          <a:p>
            <a:pPr algn="just" fontAlgn="base">
              <a:spcAft>
                <a:spcPct val="0"/>
              </a:spcAft>
              <a:buFont typeface="Arial" pitchFamily="34" charset="0"/>
              <a:buChar char="•"/>
            </a:pPr>
            <a:r>
              <a:rPr lang="en-US" altLang="en-US"/>
              <a:t>Creational:</a:t>
            </a:r>
          </a:p>
          <a:p>
            <a:pPr lvl="1" algn="just" fontAlgn="base">
              <a:spcAft>
                <a:spcPct val="0"/>
              </a:spcAft>
              <a:buFont typeface="Arial" pitchFamily="34" charset="0"/>
              <a:buChar char="•"/>
            </a:pPr>
            <a:r>
              <a:rPr lang="en-US" altLang="en-US"/>
              <a:t>It deals about class instantiation or object creation.</a:t>
            </a:r>
          </a:p>
          <a:p>
            <a:pPr lvl="1" algn="just" fontAlgn="base">
              <a:spcAft>
                <a:spcPct val="0"/>
              </a:spcAft>
              <a:buFont typeface="Arial" pitchFamily="34" charset="0"/>
              <a:buChar char="•"/>
            </a:pPr>
            <a:r>
              <a:rPr lang="en-US" altLang="en-US"/>
              <a:t>Further classified into class creational patterns and object creational patterns.</a:t>
            </a:r>
          </a:p>
          <a:p>
            <a:pPr lvl="1" algn="just" fontAlgn="base">
              <a:spcAft>
                <a:spcPct val="0"/>
              </a:spcAft>
              <a:buFont typeface="Arial" pitchFamily="34" charset="0"/>
              <a:buChar char="•"/>
            </a:pPr>
            <a:r>
              <a:rPr lang="en-US" altLang="en-US"/>
              <a:t>Eg. Factory method, abstract factory, singleton and builder</a:t>
            </a:r>
          </a:p>
          <a:p>
            <a:pPr algn="just" fontAlgn="base">
              <a:spcAft>
                <a:spcPct val="0"/>
              </a:spcAft>
              <a:buFont typeface="Arial" pitchFamily="34" charset="0"/>
              <a:buChar char="•"/>
            </a:pPr>
            <a:endParaRPr lang="en-US" altLang="en-US"/>
          </a:p>
          <a:p>
            <a:pPr algn="just" fontAlgn="base">
              <a:spcAft>
                <a:spcPct val="0"/>
              </a:spcAft>
              <a:buFont typeface="Arial" pitchFamily="34" charset="0"/>
              <a:buChar char="•"/>
            </a:pPr>
            <a:r>
              <a:rPr lang="en-US" altLang="en-US"/>
              <a:t>Structural:</a:t>
            </a:r>
          </a:p>
          <a:p>
            <a:pPr lvl="1" algn="just" fontAlgn="base">
              <a:spcAft>
                <a:spcPct val="0"/>
              </a:spcAft>
              <a:buFont typeface="Arial" pitchFamily="34" charset="0"/>
              <a:buChar char="•"/>
            </a:pPr>
            <a:r>
              <a:rPr lang="en-US" altLang="en-US"/>
              <a:t>It is about organizing different classes and objects to form larger structures and provide new functionality.</a:t>
            </a:r>
          </a:p>
          <a:p>
            <a:pPr lvl="1" algn="just" fontAlgn="base">
              <a:spcAft>
                <a:spcPct val="0"/>
              </a:spcAft>
              <a:buFont typeface="Arial" pitchFamily="34" charset="0"/>
              <a:buChar char="•"/>
            </a:pPr>
            <a:r>
              <a:rPr lang="en-US" altLang="en-US"/>
              <a:t>Eg. Adapter, Composite, Decorator, Proxy</a:t>
            </a:r>
          </a:p>
          <a:p>
            <a:pPr algn="just" fontAlgn="base">
              <a:spcAft>
                <a:spcPct val="0"/>
              </a:spcAft>
              <a:buFont typeface="Arial" pitchFamily="34" charset="0"/>
              <a:buChar char="•"/>
            </a:pPr>
            <a:endParaRPr lang="en-US" altLang="en-US"/>
          </a:p>
          <a:p>
            <a:pPr algn="just" fontAlgn="base">
              <a:spcAft>
                <a:spcPct val="0"/>
              </a:spcAft>
              <a:buFont typeface="Arial" pitchFamily="34" charset="0"/>
              <a:buChar char="•"/>
            </a:pPr>
            <a:r>
              <a:rPr lang="en-US" altLang="en-US"/>
              <a:t>Behavioral:</a:t>
            </a:r>
          </a:p>
          <a:p>
            <a:pPr lvl="1" algn="just" fontAlgn="base">
              <a:spcAft>
                <a:spcPct val="0"/>
              </a:spcAft>
              <a:buFont typeface="Arial" pitchFamily="34" charset="0"/>
              <a:buChar char="•"/>
            </a:pPr>
            <a:r>
              <a:rPr lang="en-US" altLang="en-US"/>
              <a:t>It is about identifying common communication patterns between objects</a:t>
            </a:r>
          </a:p>
          <a:p>
            <a:pPr lvl="1" algn="just" fontAlgn="base">
              <a:spcAft>
                <a:spcPct val="0"/>
              </a:spcAft>
              <a:buFont typeface="Arial" pitchFamily="34" charset="0"/>
              <a:buChar char="•"/>
            </a:pPr>
            <a:r>
              <a:rPr lang="en-US" altLang="en-US"/>
              <a:t>Eg. Iterator, State, Strategy, Observer, Command, Chain of Responsibility</a:t>
            </a:r>
          </a:p>
        </p:txBody>
      </p:sp>
      <p:sp>
        <p:nvSpPr>
          <p:cNvPr id="3" name="Content Placeholder 2">
            <a:extLst>
              <a:ext uri="{FF2B5EF4-FFF2-40B4-BE49-F238E27FC236}">
                <a16:creationId xmlns:a16="http://schemas.microsoft.com/office/drawing/2014/main" id="{FEF76D5B-02FC-4042-AB6A-AD260CFAF45F}"/>
              </a:ext>
            </a:extLst>
          </p:cNvPr>
          <p:cNvSpPr>
            <a:spLocks noGrp="1"/>
          </p:cNvSpPr>
          <p:nvPr>
            <p:ph sz="quarter" idx="10"/>
          </p:nvPr>
        </p:nvSpPr>
        <p:spPr/>
        <p:txBody>
          <a:bodyPr/>
          <a:lstStyle/>
          <a:p>
            <a:pPr>
              <a:defRPr/>
            </a:pPr>
            <a:r>
              <a:rPr lang="en-US" dirty="0"/>
              <a:t>Types of Design Patterns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1">
            <a:extLst>
              <a:ext uri="{FF2B5EF4-FFF2-40B4-BE49-F238E27FC236}">
                <a16:creationId xmlns:a16="http://schemas.microsoft.com/office/drawing/2014/main" id="{BC67093B-2048-4E3D-A919-71F74186125D}"/>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4C6BAD8C-D4C4-4E63-9C07-E31BACCDEB73}"/>
              </a:ext>
            </a:extLst>
          </p:cNvPr>
          <p:cNvSpPr>
            <a:spLocks noGrp="1"/>
          </p:cNvSpPr>
          <p:nvPr>
            <p:ph sz="quarter" idx="10"/>
          </p:nvPr>
        </p:nvSpPr>
        <p:spPr/>
        <p:txBody>
          <a:bodyPr/>
          <a:lstStyle/>
          <a:p>
            <a:pPr>
              <a:buFont typeface="Arial" charset="0"/>
              <a:buNone/>
              <a:defRPr/>
            </a:pPr>
            <a:r>
              <a:rPr lang="en-US" dirty="0"/>
              <a:t>Preferred (using composition)</a:t>
            </a:r>
          </a:p>
        </p:txBody>
      </p:sp>
      <p:pic>
        <p:nvPicPr>
          <p:cNvPr id="30724" name="Picture 2">
            <a:extLst>
              <a:ext uri="{FF2B5EF4-FFF2-40B4-BE49-F238E27FC236}">
                <a16:creationId xmlns:a16="http://schemas.microsoft.com/office/drawing/2014/main" id="{3752783C-70FB-4DAE-A302-671122A1A4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125" y="1752600"/>
            <a:ext cx="9032875" cy="397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Content Placeholder 1">
            <a:extLst>
              <a:ext uri="{FF2B5EF4-FFF2-40B4-BE49-F238E27FC236}">
                <a16:creationId xmlns:a16="http://schemas.microsoft.com/office/drawing/2014/main" id="{265E27B9-1086-422F-97D0-24C5ACE7C5C3}"/>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E0B24BDA-C41A-4B42-8A45-51491B7955BB}"/>
              </a:ext>
            </a:extLst>
          </p:cNvPr>
          <p:cNvSpPr>
            <a:spLocks noGrp="1"/>
          </p:cNvSpPr>
          <p:nvPr>
            <p:ph sz="quarter" idx="10"/>
          </p:nvPr>
        </p:nvSpPr>
        <p:spPr/>
        <p:txBody>
          <a:bodyPr/>
          <a:lstStyle/>
          <a:p>
            <a:pPr>
              <a:buFont typeface="Arial" charset="0"/>
              <a:buNone/>
              <a:defRPr/>
            </a:pPr>
            <a:r>
              <a:rPr lang="en-US" dirty="0"/>
              <a:t>Implementation</a:t>
            </a:r>
          </a:p>
        </p:txBody>
      </p:sp>
      <p:pic>
        <p:nvPicPr>
          <p:cNvPr id="31748" name="Picture 2">
            <a:extLst>
              <a:ext uri="{FF2B5EF4-FFF2-40B4-BE49-F238E27FC236}">
                <a16:creationId xmlns:a16="http://schemas.microsoft.com/office/drawing/2014/main" id="{D26B09C1-1D0F-4CDA-8340-82F8F50B4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95400"/>
            <a:ext cx="9043988" cy="4710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Content Placeholder 1">
            <a:extLst>
              <a:ext uri="{FF2B5EF4-FFF2-40B4-BE49-F238E27FC236}">
                <a16:creationId xmlns:a16="http://schemas.microsoft.com/office/drawing/2014/main" id="{59FE43DD-D6E2-4655-B4EC-5E9D70D79B1E}"/>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D313DA12-A1BE-4A57-8A76-0EDEBD2D321C}"/>
              </a:ext>
            </a:extLst>
          </p:cNvPr>
          <p:cNvSpPr>
            <a:spLocks noGrp="1"/>
          </p:cNvSpPr>
          <p:nvPr>
            <p:ph sz="quarter" idx="10"/>
          </p:nvPr>
        </p:nvSpPr>
        <p:spPr/>
        <p:txBody>
          <a:bodyPr/>
          <a:lstStyle/>
          <a:p>
            <a:pPr>
              <a:buFont typeface="Arial" charset="0"/>
              <a:buNone/>
              <a:defRPr/>
            </a:pPr>
            <a:r>
              <a:rPr lang="en-US" dirty="0"/>
              <a:t>Example (using </a:t>
            </a:r>
            <a:r>
              <a:rPr lang="en-US" dirty="0" err="1"/>
              <a:t>inheritence</a:t>
            </a:r>
            <a:r>
              <a:rPr lang="en-US" dirty="0"/>
              <a:t>)</a:t>
            </a:r>
          </a:p>
        </p:txBody>
      </p:sp>
      <p:pic>
        <p:nvPicPr>
          <p:cNvPr id="32772" name="Picture 2">
            <a:extLst>
              <a:ext uri="{FF2B5EF4-FFF2-40B4-BE49-F238E27FC236}">
                <a16:creationId xmlns:a16="http://schemas.microsoft.com/office/drawing/2014/main" id="{1B717ECA-4B95-4747-B731-7F0CB6297B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600200"/>
            <a:ext cx="8824913" cy="417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Content Placeholder 1">
            <a:extLst>
              <a:ext uri="{FF2B5EF4-FFF2-40B4-BE49-F238E27FC236}">
                <a16:creationId xmlns:a16="http://schemas.microsoft.com/office/drawing/2014/main" id="{79DE6B93-65AD-4320-A69D-3861FB9DEACA}"/>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4D7F58A1-06A2-4288-AEA3-690CE7ECCB7E}"/>
              </a:ext>
            </a:extLst>
          </p:cNvPr>
          <p:cNvSpPr>
            <a:spLocks noGrp="1"/>
          </p:cNvSpPr>
          <p:nvPr>
            <p:ph sz="quarter" idx="10"/>
          </p:nvPr>
        </p:nvSpPr>
        <p:spPr/>
        <p:txBody>
          <a:bodyPr/>
          <a:lstStyle/>
          <a:p>
            <a:pPr>
              <a:buFont typeface="Arial" charset="0"/>
              <a:buNone/>
              <a:defRPr/>
            </a:pPr>
            <a:r>
              <a:rPr lang="en-US" dirty="0"/>
              <a:t>Example (using composition)</a:t>
            </a:r>
          </a:p>
        </p:txBody>
      </p:sp>
      <p:pic>
        <p:nvPicPr>
          <p:cNvPr id="33796" name="Picture 2">
            <a:extLst>
              <a:ext uri="{FF2B5EF4-FFF2-40B4-BE49-F238E27FC236}">
                <a16:creationId xmlns:a16="http://schemas.microsoft.com/office/drawing/2014/main" id="{DE2ACB95-AFFF-44BC-B348-71719B6195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447800"/>
            <a:ext cx="8628063" cy="4643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Content Placeholder 1">
            <a:extLst>
              <a:ext uri="{FF2B5EF4-FFF2-40B4-BE49-F238E27FC236}">
                <a16:creationId xmlns:a16="http://schemas.microsoft.com/office/drawing/2014/main" id="{B6692D2B-C03E-4640-A253-728F019AAEDF}"/>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2B8B3C44-18B7-4A4D-9862-20AB450A66D2}"/>
              </a:ext>
            </a:extLst>
          </p:cNvPr>
          <p:cNvSpPr>
            <a:spLocks noGrp="1"/>
          </p:cNvSpPr>
          <p:nvPr>
            <p:ph sz="quarter" idx="10"/>
          </p:nvPr>
        </p:nvSpPr>
        <p:spPr/>
        <p:txBody>
          <a:bodyPr/>
          <a:lstStyle/>
          <a:p>
            <a:pPr>
              <a:buFont typeface="Arial" charset="0"/>
              <a:buNone/>
              <a:defRPr/>
            </a:pPr>
            <a:r>
              <a:rPr lang="en-US" dirty="0" err="1"/>
              <a:t>Ques</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extBox 1">
            <a:extLst>
              <a:ext uri="{FF2B5EF4-FFF2-40B4-BE49-F238E27FC236}">
                <a16:creationId xmlns:a16="http://schemas.microsoft.com/office/drawing/2014/main" id="{2826CFC9-2BD2-4543-822E-E34E1EBDC943}"/>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Bridge Pattern</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Content Placeholder 1">
            <a:extLst>
              <a:ext uri="{FF2B5EF4-FFF2-40B4-BE49-F238E27FC236}">
                <a16:creationId xmlns:a16="http://schemas.microsoft.com/office/drawing/2014/main" id="{98DB0CFD-6BD3-4D7C-BD2A-83F14C59B45B}"/>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0A1F55DC-8D43-4DC0-BB06-755EC1ED9085}"/>
              </a:ext>
            </a:extLst>
          </p:cNvPr>
          <p:cNvSpPr>
            <a:spLocks noGrp="1"/>
          </p:cNvSpPr>
          <p:nvPr>
            <p:ph sz="quarter" idx="10"/>
          </p:nvPr>
        </p:nvSpPr>
        <p:spPr/>
        <p:txBody>
          <a:bodyPr/>
          <a:lstStyle/>
          <a:p>
            <a:pPr>
              <a:buFont typeface="Arial" charset="0"/>
              <a:buNone/>
              <a:defRPr/>
            </a:pPr>
            <a:r>
              <a:rPr lang="en-US" dirty="0"/>
              <a:t>Definition</a:t>
            </a:r>
          </a:p>
        </p:txBody>
      </p:sp>
      <p:pic>
        <p:nvPicPr>
          <p:cNvPr id="36868" name="Picture 2">
            <a:extLst>
              <a:ext uri="{FF2B5EF4-FFF2-40B4-BE49-F238E27FC236}">
                <a16:creationId xmlns:a16="http://schemas.microsoft.com/office/drawing/2014/main" id="{8CB02C05-700E-4A02-B89C-858EB15039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0"/>
            <a:ext cx="8791575" cy="4814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Content Placeholder 1">
            <a:extLst>
              <a:ext uri="{FF2B5EF4-FFF2-40B4-BE49-F238E27FC236}">
                <a16:creationId xmlns:a16="http://schemas.microsoft.com/office/drawing/2014/main" id="{A26FE491-1184-438A-BF8E-04EB4D7957F9}"/>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534D00E8-F196-40CA-A7EC-0457C5AAF160}"/>
              </a:ext>
            </a:extLst>
          </p:cNvPr>
          <p:cNvSpPr>
            <a:spLocks noGrp="1"/>
          </p:cNvSpPr>
          <p:nvPr>
            <p:ph sz="quarter" idx="10"/>
          </p:nvPr>
        </p:nvSpPr>
        <p:spPr/>
        <p:txBody>
          <a:bodyPr/>
          <a:lstStyle/>
          <a:p>
            <a:pPr>
              <a:buFont typeface="Arial" charset="0"/>
              <a:buNone/>
              <a:defRPr/>
            </a:pPr>
            <a:r>
              <a:rPr lang="en-US" dirty="0"/>
              <a:t>Class Diagram</a:t>
            </a:r>
          </a:p>
        </p:txBody>
      </p:sp>
      <p:pic>
        <p:nvPicPr>
          <p:cNvPr id="37892" name="Picture 2">
            <a:extLst>
              <a:ext uri="{FF2B5EF4-FFF2-40B4-BE49-F238E27FC236}">
                <a16:creationId xmlns:a16="http://schemas.microsoft.com/office/drawing/2014/main" id="{EC377D18-93B4-4806-A032-78E066250D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95463"/>
            <a:ext cx="9144000" cy="384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Content Placeholder 1">
            <a:extLst>
              <a:ext uri="{FF2B5EF4-FFF2-40B4-BE49-F238E27FC236}">
                <a16:creationId xmlns:a16="http://schemas.microsoft.com/office/drawing/2014/main" id="{9DD1A480-9850-4EF3-AF95-9FB95A378B4B}"/>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87723CB8-1558-4B88-8705-0BF31E607747}"/>
              </a:ext>
            </a:extLst>
          </p:cNvPr>
          <p:cNvSpPr>
            <a:spLocks noGrp="1"/>
          </p:cNvSpPr>
          <p:nvPr>
            <p:ph sz="quarter" idx="10"/>
          </p:nvPr>
        </p:nvSpPr>
        <p:spPr/>
        <p:txBody>
          <a:bodyPr/>
          <a:lstStyle/>
          <a:p>
            <a:pPr>
              <a:buFont typeface="Arial" charset="0"/>
              <a:buNone/>
              <a:defRPr/>
            </a:pPr>
            <a:r>
              <a:rPr lang="en-US" dirty="0"/>
              <a:t>Class Diagram Explained</a:t>
            </a:r>
          </a:p>
        </p:txBody>
      </p:sp>
      <p:pic>
        <p:nvPicPr>
          <p:cNvPr id="38916" name="Picture 2">
            <a:extLst>
              <a:ext uri="{FF2B5EF4-FFF2-40B4-BE49-F238E27FC236}">
                <a16:creationId xmlns:a16="http://schemas.microsoft.com/office/drawing/2014/main" id="{146370D2-A7C2-49FB-97DF-DDD4BA6BA3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 y="1447800"/>
            <a:ext cx="90900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Content Placeholder 1">
            <a:extLst>
              <a:ext uri="{FF2B5EF4-FFF2-40B4-BE49-F238E27FC236}">
                <a16:creationId xmlns:a16="http://schemas.microsoft.com/office/drawing/2014/main" id="{25008D96-894F-4500-997F-F8F84B9E4A61}"/>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0471D286-F9A7-4D67-8257-BD95645EC24E}"/>
              </a:ext>
            </a:extLst>
          </p:cNvPr>
          <p:cNvSpPr>
            <a:spLocks noGrp="1"/>
          </p:cNvSpPr>
          <p:nvPr>
            <p:ph sz="quarter" idx="10"/>
          </p:nvPr>
        </p:nvSpPr>
        <p:spPr/>
        <p:txBody>
          <a:bodyPr/>
          <a:lstStyle/>
          <a:p>
            <a:pPr>
              <a:buFont typeface="Arial" charset="0"/>
              <a:buNone/>
              <a:defRPr/>
            </a:pPr>
            <a:r>
              <a:rPr lang="en-US" dirty="0"/>
              <a:t>Implementation</a:t>
            </a:r>
          </a:p>
        </p:txBody>
      </p:sp>
      <p:pic>
        <p:nvPicPr>
          <p:cNvPr id="39940" name="Picture 2">
            <a:extLst>
              <a:ext uri="{FF2B5EF4-FFF2-40B4-BE49-F238E27FC236}">
                <a16:creationId xmlns:a16="http://schemas.microsoft.com/office/drawing/2014/main" id="{9A8900CB-85B8-4169-B87B-F5B640FD29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600200"/>
            <a:ext cx="8593138" cy="4367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Box 1">
            <a:extLst>
              <a:ext uri="{FF2B5EF4-FFF2-40B4-BE49-F238E27FC236}">
                <a16:creationId xmlns:a16="http://schemas.microsoft.com/office/drawing/2014/main" id="{7BC7B9AF-B5E1-4FC2-A053-7AD73CB31B21}"/>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Creational Design Pattern</a:t>
            </a:r>
          </a:p>
        </p:txBody>
      </p:sp>
      <p:pic>
        <p:nvPicPr>
          <p:cNvPr id="13315" name="Picture 3">
            <a:extLst>
              <a:ext uri="{FF2B5EF4-FFF2-40B4-BE49-F238E27FC236}">
                <a16:creationId xmlns:a16="http://schemas.microsoft.com/office/drawing/2014/main" id="{A8779880-CD86-419B-8D2F-FE965E00A8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486400"/>
            <a:ext cx="9136063"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Content Placeholder 1">
            <a:extLst>
              <a:ext uri="{FF2B5EF4-FFF2-40B4-BE49-F238E27FC236}">
                <a16:creationId xmlns:a16="http://schemas.microsoft.com/office/drawing/2014/main" id="{0E24D8CF-6722-430E-A3BC-B76F23673DF0}"/>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0CE53483-B8C1-4BAA-80A6-A14DC937A948}"/>
              </a:ext>
            </a:extLst>
          </p:cNvPr>
          <p:cNvSpPr>
            <a:spLocks noGrp="1"/>
          </p:cNvSpPr>
          <p:nvPr>
            <p:ph sz="quarter" idx="10"/>
          </p:nvPr>
        </p:nvSpPr>
        <p:spPr/>
        <p:txBody>
          <a:bodyPr/>
          <a:lstStyle/>
          <a:p>
            <a:pPr>
              <a:buFont typeface="Arial" charset="0"/>
              <a:buNone/>
              <a:defRPr/>
            </a:pPr>
            <a:r>
              <a:rPr lang="en-US" dirty="0"/>
              <a:t>Example</a:t>
            </a:r>
          </a:p>
        </p:txBody>
      </p:sp>
      <p:pic>
        <p:nvPicPr>
          <p:cNvPr id="40964" name="Picture 2">
            <a:extLst>
              <a:ext uri="{FF2B5EF4-FFF2-40B4-BE49-F238E27FC236}">
                <a16:creationId xmlns:a16="http://schemas.microsoft.com/office/drawing/2014/main" id="{1481CAF5-742F-4359-9337-814B63A46E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263" y="1447800"/>
            <a:ext cx="9075737" cy="4310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1">
            <a:extLst>
              <a:ext uri="{FF2B5EF4-FFF2-40B4-BE49-F238E27FC236}">
                <a16:creationId xmlns:a16="http://schemas.microsoft.com/office/drawing/2014/main" id="{2378339B-2CD5-4C92-B41E-3656C527B30B}"/>
              </a:ext>
            </a:extLst>
          </p:cNvPr>
          <p:cNvSpPr>
            <a:spLocks noGrp="1"/>
          </p:cNvSpPr>
          <p:nvPr>
            <p:ph idx="1"/>
          </p:nvPr>
        </p:nvSpPr>
        <p:spPr>
          <a:xfrm>
            <a:off x="304800" y="1493838"/>
            <a:ext cx="8229600" cy="4525962"/>
          </a:xfrm>
        </p:spPr>
        <p:txBody>
          <a:bodyPr/>
          <a:lstStyle/>
          <a:p>
            <a:pPr fontAlgn="base">
              <a:spcAft>
                <a:spcPct val="0"/>
              </a:spcAft>
            </a:pPr>
            <a:r>
              <a:rPr lang="en-US" altLang="en-US"/>
              <a:t>Questions?</a:t>
            </a:r>
          </a:p>
          <a:p>
            <a:pPr fontAlgn="base">
              <a:spcAft>
                <a:spcPct val="0"/>
              </a:spcAft>
            </a:pPr>
            <a:endParaRPr lang="en-US" altLang="en-US"/>
          </a:p>
          <a:p>
            <a:pPr fontAlgn="base">
              <a:spcAft>
                <a:spcPct val="0"/>
              </a:spcAft>
            </a:pPr>
            <a:r>
              <a:rPr lang="en-US" altLang="en-US"/>
              <a:t>-Builder</a:t>
            </a:r>
          </a:p>
          <a:p>
            <a:pPr fontAlgn="base">
              <a:spcAft>
                <a:spcPct val="0"/>
              </a:spcAft>
            </a:pPr>
            <a:r>
              <a:rPr lang="en-US" altLang="en-US"/>
              <a:t>-Adapter</a:t>
            </a:r>
          </a:p>
          <a:p>
            <a:pPr fontAlgn="base">
              <a:spcAft>
                <a:spcPct val="0"/>
              </a:spcAft>
            </a:pPr>
            <a:r>
              <a:rPr lang="en-US" altLang="en-US"/>
              <a:t>-Bridge</a:t>
            </a:r>
          </a:p>
        </p:txBody>
      </p:sp>
      <p:sp>
        <p:nvSpPr>
          <p:cNvPr id="3" name="Content Placeholder 2">
            <a:extLst>
              <a:ext uri="{FF2B5EF4-FFF2-40B4-BE49-F238E27FC236}">
                <a16:creationId xmlns:a16="http://schemas.microsoft.com/office/drawing/2014/main" id="{2C87D2B8-DE68-4EF3-846A-69DA5DA211DE}"/>
              </a:ext>
            </a:extLst>
          </p:cNvPr>
          <p:cNvSpPr>
            <a:spLocks noGrp="1"/>
          </p:cNvSpPr>
          <p:nvPr>
            <p:ph sz="quarter" idx="10"/>
          </p:nvPr>
        </p:nvSpPr>
        <p:spPr/>
        <p:txBody>
          <a:bodyPr/>
          <a:lstStyle/>
          <a:p>
            <a:pPr>
              <a:buFont typeface="Arial" charset="0"/>
              <a:buNone/>
              <a:defRPr/>
            </a:pP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extBox 1">
            <a:extLst>
              <a:ext uri="{FF2B5EF4-FFF2-40B4-BE49-F238E27FC236}">
                <a16:creationId xmlns:a16="http://schemas.microsoft.com/office/drawing/2014/main" id="{F27D8A1C-2E6E-4C52-AE3E-8913A57ED7C6}"/>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Composite Pattern</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Content Placeholder 1">
            <a:extLst>
              <a:ext uri="{FF2B5EF4-FFF2-40B4-BE49-F238E27FC236}">
                <a16:creationId xmlns:a16="http://schemas.microsoft.com/office/drawing/2014/main" id="{232A5146-8986-44D7-8C23-F0FEE53FD8E6}"/>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26A374AF-99F5-4C36-9CA8-826424E8AE7E}"/>
              </a:ext>
            </a:extLst>
          </p:cNvPr>
          <p:cNvSpPr>
            <a:spLocks noGrp="1"/>
          </p:cNvSpPr>
          <p:nvPr>
            <p:ph sz="quarter" idx="10"/>
          </p:nvPr>
        </p:nvSpPr>
        <p:spPr/>
        <p:txBody>
          <a:bodyPr/>
          <a:lstStyle/>
          <a:p>
            <a:pPr>
              <a:buFont typeface="Arial" charset="0"/>
              <a:buNone/>
              <a:defRPr/>
            </a:pPr>
            <a:r>
              <a:rPr lang="en-US" dirty="0"/>
              <a:t>Definition</a:t>
            </a:r>
          </a:p>
        </p:txBody>
      </p:sp>
      <p:pic>
        <p:nvPicPr>
          <p:cNvPr id="44036" name="Picture 2">
            <a:extLst>
              <a:ext uri="{FF2B5EF4-FFF2-40B4-BE49-F238E27FC236}">
                <a16:creationId xmlns:a16="http://schemas.microsoft.com/office/drawing/2014/main" id="{975C5223-E374-44B7-8872-59B69B4B55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24000"/>
            <a:ext cx="9118600" cy="423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Content Placeholder 1">
            <a:extLst>
              <a:ext uri="{FF2B5EF4-FFF2-40B4-BE49-F238E27FC236}">
                <a16:creationId xmlns:a16="http://schemas.microsoft.com/office/drawing/2014/main" id="{030952CC-B37F-4A75-9EAC-83D64AC08F48}"/>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5D1875AC-71DA-41A9-8353-89A67868AD7F}"/>
              </a:ext>
            </a:extLst>
          </p:cNvPr>
          <p:cNvSpPr>
            <a:spLocks noGrp="1"/>
          </p:cNvSpPr>
          <p:nvPr>
            <p:ph sz="quarter" idx="10"/>
          </p:nvPr>
        </p:nvSpPr>
        <p:spPr/>
        <p:txBody>
          <a:bodyPr/>
          <a:lstStyle/>
          <a:p>
            <a:pPr>
              <a:buFont typeface="Arial" charset="0"/>
              <a:buNone/>
              <a:defRPr/>
            </a:pPr>
            <a:r>
              <a:rPr lang="en-US" dirty="0"/>
              <a:t>Class Diagram</a:t>
            </a:r>
          </a:p>
        </p:txBody>
      </p:sp>
      <p:pic>
        <p:nvPicPr>
          <p:cNvPr id="45060" name="Picture 2">
            <a:extLst>
              <a:ext uri="{FF2B5EF4-FFF2-40B4-BE49-F238E27FC236}">
                <a16:creationId xmlns:a16="http://schemas.microsoft.com/office/drawing/2014/main" id="{AC0AD094-F49B-43FF-AFDF-020DD1B199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143000"/>
            <a:ext cx="8783638" cy="519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Content Placeholder 1">
            <a:extLst>
              <a:ext uri="{FF2B5EF4-FFF2-40B4-BE49-F238E27FC236}">
                <a16:creationId xmlns:a16="http://schemas.microsoft.com/office/drawing/2014/main" id="{E57314C9-E01D-4C23-B97C-FBB81393D19B}"/>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5CAEF53E-E39C-4DB2-9AD7-B2555E6186CD}"/>
              </a:ext>
            </a:extLst>
          </p:cNvPr>
          <p:cNvSpPr>
            <a:spLocks noGrp="1"/>
          </p:cNvSpPr>
          <p:nvPr>
            <p:ph sz="quarter" idx="10"/>
          </p:nvPr>
        </p:nvSpPr>
        <p:spPr/>
        <p:txBody>
          <a:bodyPr/>
          <a:lstStyle/>
          <a:p>
            <a:pPr>
              <a:buFont typeface="Arial" charset="0"/>
              <a:buNone/>
              <a:defRPr/>
            </a:pPr>
            <a:r>
              <a:rPr lang="en-US" dirty="0"/>
              <a:t>Class Diagram Explained</a:t>
            </a:r>
          </a:p>
        </p:txBody>
      </p:sp>
      <p:pic>
        <p:nvPicPr>
          <p:cNvPr id="46084" name="Picture 2">
            <a:extLst>
              <a:ext uri="{FF2B5EF4-FFF2-40B4-BE49-F238E27FC236}">
                <a16:creationId xmlns:a16="http://schemas.microsoft.com/office/drawing/2014/main" id="{51F51D0C-FA01-4FD0-AC24-BCE4BB07DF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524000"/>
            <a:ext cx="8577263" cy="436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Content Placeholder 1">
            <a:extLst>
              <a:ext uri="{FF2B5EF4-FFF2-40B4-BE49-F238E27FC236}">
                <a16:creationId xmlns:a16="http://schemas.microsoft.com/office/drawing/2014/main" id="{730F785B-BAC1-42D2-9E07-007BB1FF9BD7}"/>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9724C2E4-7F60-4000-8FB6-0E71A3B17029}"/>
              </a:ext>
            </a:extLst>
          </p:cNvPr>
          <p:cNvSpPr>
            <a:spLocks noGrp="1"/>
          </p:cNvSpPr>
          <p:nvPr>
            <p:ph sz="quarter" idx="10"/>
          </p:nvPr>
        </p:nvSpPr>
        <p:spPr/>
        <p:txBody>
          <a:bodyPr/>
          <a:lstStyle/>
          <a:p>
            <a:pPr>
              <a:buFont typeface="Arial" charset="0"/>
              <a:buNone/>
              <a:defRPr/>
            </a:pPr>
            <a:r>
              <a:rPr lang="en-US" dirty="0"/>
              <a:t>Implementation</a:t>
            </a:r>
          </a:p>
        </p:txBody>
      </p:sp>
      <p:pic>
        <p:nvPicPr>
          <p:cNvPr id="47108" name="Picture 2">
            <a:extLst>
              <a:ext uri="{FF2B5EF4-FFF2-40B4-BE49-F238E27FC236}">
                <a16:creationId xmlns:a16="http://schemas.microsoft.com/office/drawing/2014/main" id="{23F57131-3E7E-4EDF-A596-2CAF3A7B61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0"/>
            <a:ext cx="8802688" cy="416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Content Placeholder 1">
            <a:extLst>
              <a:ext uri="{FF2B5EF4-FFF2-40B4-BE49-F238E27FC236}">
                <a16:creationId xmlns:a16="http://schemas.microsoft.com/office/drawing/2014/main" id="{9D0B7B6E-80ED-45AA-B2B6-549727441FA5}"/>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84FEAC92-6763-45A8-9D9C-B95D0DEBD194}"/>
              </a:ext>
            </a:extLst>
          </p:cNvPr>
          <p:cNvSpPr>
            <a:spLocks noGrp="1"/>
          </p:cNvSpPr>
          <p:nvPr>
            <p:ph sz="quarter" idx="10"/>
          </p:nvPr>
        </p:nvSpPr>
        <p:spPr/>
        <p:txBody>
          <a:bodyPr/>
          <a:lstStyle/>
          <a:p>
            <a:pPr>
              <a:buFont typeface="Arial" charset="0"/>
              <a:buNone/>
              <a:defRPr/>
            </a:pPr>
            <a:r>
              <a:rPr lang="en-US" dirty="0"/>
              <a:t>Example</a:t>
            </a:r>
          </a:p>
        </p:txBody>
      </p:sp>
      <p:pic>
        <p:nvPicPr>
          <p:cNvPr id="48132" name="Picture 2">
            <a:extLst>
              <a:ext uri="{FF2B5EF4-FFF2-40B4-BE49-F238E27FC236}">
                <a16:creationId xmlns:a16="http://schemas.microsoft.com/office/drawing/2014/main" id="{7DB278BB-3301-49CE-808B-F6CA436597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063" y="1066800"/>
            <a:ext cx="8778875" cy="542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Content Placeholder 1">
            <a:extLst>
              <a:ext uri="{FF2B5EF4-FFF2-40B4-BE49-F238E27FC236}">
                <a16:creationId xmlns:a16="http://schemas.microsoft.com/office/drawing/2014/main" id="{CCB8D94C-AA74-4C75-AF9E-E8F396643250}"/>
              </a:ext>
            </a:extLst>
          </p:cNvPr>
          <p:cNvSpPr>
            <a:spLocks noGrp="1"/>
          </p:cNvSpPr>
          <p:nvPr>
            <p:ph idx="1"/>
          </p:nvPr>
        </p:nvSpPr>
        <p:spPr>
          <a:xfrm>
            <a:off x="304800" y="1493838"/>
            <a:ext cx="8229600" cy="4525962"/>
          </a:xfrm>
        </p:spPr>
        <p:txBody>
          <a:bodyPr/>
          <a:lstStyle/>
          <a:p>
            <a:pPr fontAlgn="base">
              <a:spcAft>
                <a:spcPct val="0"/>
              </a:spcAft>
            </a:pPr>
            <a:r>
              <a:rPr lang="en-US" altLang="en-US"/>
              <a:t>Questions</a:t>
            </a:r>
          </a:p>
          <a:p>
            <a:pPr fontAlgn="base">
              <a:spcAft>
                <a:spcPct val="0"/>
              </a:spcAft>
            </a:pPr>
            <a:endParaRPr lang="en-US" altLang="en-US"/>
          </a:p>
          <a:p>
            <a:pPr fontAlgn="base">
              <a:spcAft>
                <a:spcPct val="0"/>
              </a:spcAft>
            </a:pPr>
            <a:r>
              <a:rPr lang="en-US" altLang="en-US"/>
              <a:t>-Adapter</a:t>
            </a:r>
          </a:p>
          <a:p>
            <a:pPr fontAlgn="base">
              <a:spcAft>
                <a:spcPct val="0"/>
              </a:spcAft>
            </a:pPr>
            <a:r>
              <a:rPr lang="en-US" altLang="en-US"/>
              <a:t>-Bridge</a:t>
            </a:r>
          </a:p>
          <a:p>
            <a:pPr fontAlgn="base">
              <a:spcAft>
                <a:spcPct val="0"/>
              </a:spcAft>
            </a:pPr>
            <a:r>
              <a:rPr lang="en-US" altLang="en-US"/>
              <a:t>-Composite</a:t>
            </a:r>
          </a:p>
        </p:txBody>
      </p:sp>
      <p:sp>
        <p:nvSpPr>
          <p:cNvPr id="3" name="Content Placeholder 2">
            <a:extLst>
              <a:ext uri="{FF2B5EF4-FFF2-40B4-BE49-F238E27FC236}">
                <a16:creationId xmlns:a16="http://schemas.microsoft.com/office/drawing/2014/main" id="{39EC5143-BC3E-4B66-8EF8-3CD976B9A39C}"/>
              </a:ext>
            </a:extLst>
          </p:cNvPr>
          <p:cNvSpPr>
            <a:spLocks noGrp="1"/>
          </p:cNvSpPr>
          <p:nvPr>
            <p:ph sz="quarter" idx="10"/>
          </p:nvPr>
        </p:nvSpPr>
        <p:spPr/>
        <p:txBody>
          <a:bodyPr/>
          <a:lstStyle/>
          <a:p>
            <a:pPr>
              <a:buFont typeface="Arial" charset="0"/>
              <a:buNone/>
              <a:defRPr/>
            </a:pP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extBox 1">
            <a:extLst>
              <a:ext uri="{FF2B5EF4-FFF2-40B4-BE49-F238E27FC236}">
                <a16:creationId xmlns:a16="http://schemas.microsoft.com/office/drawing/2014/main" id="{D7166138-4F7D-4EE4-862A-E31DDD7FFBBD}"/>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Proxy Pattern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Box 1">
            <a:extLst>
              <a:ext uri="{FF2B5EF4-FFF2-40B4-BE49-F238E27FC236}">
                <a16:creationId xmlns:a16="http://schemas.microsoft.com/office/drawing/2014/main" id="{ED5E0D92-4EFD-407B-924B-33A1EAB9DAF7}"/>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Builder Pattern</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Content Placeholder 1">
            <a:extLst>
              <a:ext uri="{FF2B5EF4-FFF2-40B4-BE49-F238E27FC236}">
                <a16:creationId xmlns:a16="http://schemas.microsoft.com/office/drawing/2014/main" id="{952ACFAF-6220-4959-9746-4F8E90C36F17}"/>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F55A5099-96BF-40C3-94DF-C87AD09B0121}"/>
              </a:ext>
            </a:extLst>
          </p:cNvPr>
          <p:cNvSpPr>
            <a:spLocks noGrp="1"/>
          </p:cNvSpPr>
          <p:nvPr>
            <p:ph sz="quarter" idx="10"/>
          </p:nvPr>
        </p:nvSpPr>
        <p:spPr/>
        <p:txBody>
          <a:bodyPr/>
          <a:lstStyle/>
          <a:p>
            <a:pPr>
              <a:buFont typeface="Arial" charset="0"/>
              <a:buNone/>
              <a:defRPr/>
            </a:pPr>
            <a:r>
              <a:rPr lang="en-US" dirty="0"/>
              <a:t>Definition</a:t>
            </a:r>
          </a:p>
        </p:txBody>
      </p:sp>
      <p:pic>
        <p:nvPicPr>
          <p:cNvPr id="51204" name="Picture 2">
            <a:extLst>
              <a:ext uri="{FF2B5EF4-FFF2-40B4-BE49-F238E27FC236}">
                <a16:creationId xmlns:a16="http://schemas.microsoft.com/office/drawing/2014/main" id="{C5DA2EDA-7305-4F76-A77C-4E7EF12104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988" y="1447800"/>
            <a:ext cx="8837612" cy="482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Content Placeholder 1">
            <a:extLst>
              <a:ext uri="{FF2B5EF4-FFF2-40B4-BE49-F238E27FC236}">
                <a16:creationId xmlns:a16="http://schemas.microsoft.com/office/drawing/2014/main" id="{DAD1FA81-CB41-4267-A2C7-42305F1D8769}"/>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DF5C2CC4-98BB-48F9-8833-511DF24677EB}"/>
              </a:ext>
            </a:extLst>
          </p:cNvPr>
          <p:cNvSpPr>
            <a:spLocks noGrp="1"/>
          </p:cNvSpPr>
          <p:nvPr>
            <p:ph sz="quarter" idx="10"/>
          </p:nvPr>
        </p:nvSpPr>
        <p:spPr/>
        <p:txBody>
          <a:bodyPr/>
          <a:lstStyle/>
          <a:p>
            <a:pPr>
              <a:buFont typeface="Arial" charset="0"/>
              <a:buNone/>
              <a:defRPr/>
            </a:pPr>
            <a:r>
              <a:rPr lang="en-US" dirty="0"/>
              <a:t>UML class diagram</a:t>
            </a:r>
          </a:p>
        </p:txBody>
      </p:sp>
      <p:pic>
        <p:nvPicPr>
          <p:cNvPr id="52228" name="Picture 2">
            <a:extLst>
              <a:ext uri="{FF2B5EF4-FFF2-40B4-BE49-F238E27FC236}">
                <a16:creationId xmlns:a16="http://schemas.microsoft.com/office/drawing/2014/main" id="{CC8F198E-828D-432A-B01B-F4695432BE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600200"/>
            <a:ext cx="8193088" cy="463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Content Placeholder 1">
            <a:extLst>
              <a:ext uri="{FF2B5EF4-FFF2-40B4-BE49-F238E27FC236}">
                <a16:creationId xmlns:a16="http://schemas.microsoft.com/office/drawing/2014/main" id="{B58B07AC-B782-4E20-8E27-1B3E85AFC93E}"/>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4F38FCF4-74C2-4C44-8A28-0BC115BE35C6}"/>
              </a:ext>
            </a:extLst>
          </p:cNvPr>
          <p:cNvSpPr>
            <a:spLocks noGrp="1"/>
          </p:cNvSpPr>
          <p:nvPr>
            <p:ph sz="quarter" idx="10"/>
          </p:nvPr>
        </p:nvSpPr>
        <p:spPr/>
        <p:txBody>
          <a:bodyPr/>
          <a:lstStyle/>
          <a:p>
            <a:pPr>
              <a:buFont typeface="Arial" charset="0"/>
              <a:buNone/>
              <a:defRPr/>
            </a:pPr>
            <a:r>
              <a:rPr lang="en-US" dirty="0"/>
              <a:t>Class diagram</a:t>
            </a:r>
          </a:p>
        </p:txBody>
      </p:sp>
      <p:pic>
        <p:nvPicPr>
          <p:cNvPr id="53252" name="Picture 2">
            <a:extLst>
              <a:ext uri="{FF2B5EF4-FFF2-40B4-BE49-F238E27FC236}">
                <a16:creationId xmlns:a16="http://schemas.microsoft.com/office/drawing/2014/main" id="{B0055D0A-58D7-42B1-9262-63EC756A9C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175" y="1524000"/>
            <a:ext cx="9013825" cy="427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Content Placeholder 1">
            <a:extLst>
              <a:ext uri="{FF2B5EF4-FFF2-40B4-BE49-F238E27FC236}">
                <a16:creationId xmlns:a16="http://schemas.microsoft.com/office/drawing/2014/main" id="{7581441E-82C7-46BE-82A8-CCE0ABC492CD}"/>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E1858446-2185-4639-BA95-CCE0525AC15E}"/>
              </a:ext>
            </a:extLst>
          </p:cNvPr>
          <p:cNvSpPr>
            <a:spLocks noGrp="1"/>
          </p:cNvSpPr>
          <p:nvPr>
            <p:ph sz="quarter" idx="10"/>
          </p:nvPr>
        </p:nvSpPr>
        <p:spPr/>
        <p:txBody>
          <a:bodyPr/>
          <a:lstStyle/>
          <a:p>
            <a:pPr>
              <a:buFont typeface="Arial" charset="0"/>
              <a:buNone/>
              <a:defRPr/>
            </a:pPr>
            <a:r>
              <a:rPr lang="en-US" dirty="0"/>
              <a:t>Implementation</a:t>
            </a:r>
          </a:p>
        </p:txBody>
      </p:sp>
      <p:pic>
        <p:nvPicPr>
          <p:cNvPr id="54276" name="Picture 2">
            <a:extLst>
              <a:ext uri="{FF2B5EF4-FFF2-40B4-BE49-F238E27FC236}">
                <a16:creationId xmlns:a16="http://schemas.microsoft.com/office/drawing/2014/main" id="{6796BA37-4015-4E03-9DDB-0A4346980A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524000"/>
            <a:ext cx="8474075"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Content Placeholder 1">
            <a:extLst>
              <a:ext uri="{FF2B5EF4-FFF2-40B4-BE49-F238E27FC236}">
                <a16:creationId xmlns:a16="http://schemas.microsoft.com/office/drawing/2014/main" id="{24EAC812-6DB2-4173-B195-F7F78563A932}"/>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AF20256F-1079-4765-AB98-4476BA68E2F6}"/>
              </a:ext>
            </a:extLst>
          </p:cNvPr>
          <p:cNvSpPr>
            <a:spLocks noGrp="1"/>
          </p:cNvSpPr>
          <p:nvPr>
            <p:ph sz="quarter" idx="10"/>
          </p:nvPr>
        </p:nvSpPr>
        <p:spPr/>
        <p:txBody>
          <a:bodyPr/>
          <a:lstStyle/>
          <a:p>
            <a:pPr>
              <a:buFont typeface="Arial" charset="0"/>
              <a:buNone/>
              <a:defRPr/>
            </a:pPr>
            <a:r>
              <a:rPr lang="en-US" dirty="0"/>
              <a:t>Example </a:t>
            </a:r>
          </a:p>
        </p:txBody>
      </p:sp>
      <p:pic>
        <p:nvPicPr>
          <p:cNvPr id="55300" name="Picture 2">
            <a:extLst>
              <a:ext uri="{FF2B5EF4-FFF2-40B4-BE49-F238E27FC236}">
                <a16:creationId xmlns:a16="http://schemas.microsoft.com/office/drawing/2014/main" id="{5E4C816C-81CC-4146-94CF-52B523F457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547813"/>
            <a:ext cx="8915400" cy="457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Content Placeholder 1">
            <a:extLst>
              <a:ext uri="{FF2B5EF4-FFF2-40B4-BE49-F238E27FC236}">
                <a16:creationId xmlns:a16="http://schemas.microsoft.com/office/drawing/2014/main" id="{77565A7B-1D9E-43C0-A83C-DC766B3D6BFD}"/>
              </a:ext>
            </a:extLst>
          </p:cNvPr>
          <p:cNvSpPr>
            <a:spLocks noGrp="1"/>
          </p:cNvSpPr>
          <p:nvPr>
            <p:ph idx="1"/>
          </p:nvPr>
        </p:nvSpPr>
        <p:spPr>
          <a:xfrm>
            <a:off x="304800" y="1493838"/>
            <a:ext cx="8229600" cy="4525962"/>
          </a:xfrm>
        </p:spPr>
        <p:txBody>
          <a:bodyPr/>
          <a:lstStyle/>
          <a:p>
            <a:pPr fontAlgn="base">
              <a:spcAft>
                <a:spcPct val="0"/>
              </a:spcAft>
            </a:pPr>
            <a:r>
              <a:rPr lang="en-US" altLang="en-US"/>
              <a:t>Structural design patterns</a:t>
            </a:r>
          </a:p>
          <a:p>
            <a:pPr fontAlgn="base">
              <a:spcAft>
                <a:spcPct val="0"/>
              </a:spcAft>
            </a:pPr>
            <a:endParaRPr lang="en-US" altLang="en-US"/>
          </a:p>
          <a:p>
            <a:pPr fontAlgn="base">
              <a:spcAft>
                <a:spcPct val="0"/>
              </a:spcAft>
              <a:buFont typeface="Arial" pitchFamily="34" charset="0"/>
              <a:buChar char="•"/>
            </a:pPr>
            <a:r>
              <a:rPr lang="en-US" altLang="en-US"/>
              <a:t>Adapter</a:t>
            </a:r>
          </a:p>
          <a:p>
            <a:pPr fontAlgn="base">
              <a:spcAft>
                <a:spcPct val="0"/>
              </a:spcAft>
              <a:buFont typeface="Arial" pitchFamily="34" charset="0"/>
              <a:buChar char="•"/>
            </a:pPr>
            <a:r>
              <a:rPr lang="en-US" altLang="en-US"/>
              <a:t>Bridge</a:t>
            </a:r>
          </a:p>
          <a:p>
            <a:pPr fontAlgn="base">
              <a:spcAft>
                <a:spcPct val="0"/>
              </a:spcAft>
              <a:buFont typeface="Arial" pitchFamily="34" charset="0"/>
              <a:buChar char="•"/>
            </a:pPr>
            <a:r>
              <a:rPr lang="en-US" altLang="en-US"/>
              <a:t>Composite</a:t>
            </a:r>
          </a:p>
          <a:p>
            <a:pPr fontAlgn="base">
              <a:spcAft>
                <a:spcPct val="0"/>
              </a:spcAft>
              <a:buFont typeface="Arial" pitchFamily="34" charset="0"/>
              <a:buChar char="•"/>
            </a:pPr>
            <a:r>
              <a:rPr lang="en-US" altLang="en-US"/>
              <a:t>Proxy</a:t>
            </a:r>
          </a:p>
          <a:p>
            <a:pPr fontAlgn="base">
              <a:spcAft>
                <a:spcPct val="0"/>
              </a:spcAft>
              <a:buFont typeface="Arial" pitchFamily="34" charset="0"/>
              <a:buChar char="•"/>
            </a:pPr>
            <a:endParaRPr lang="en-US" altLang="en-US"/>
          </a:p>
          <a:p>
            <a:pPr fontAlgn="base">
              <a:spcAft>
                <a:spcPct val="0"/>
              </a:spcAft>
              <a:buFont typeface="Arial" pitchFamily="34" charset="0"/>
              <a:buChar char="•"/>
            </a:pPr>
            <a:r>
              <a:rPr lang="en-US" altLang="en-US"/>
              <a:t>Decorator</a:t>
            </a:r>
          </a:p>
        </p:txBody>
      </p:sp>
      <p:sp>
        <p:nvSpPr>
          <p:cNvPr id="3" name="Content Placeholder 2">
            <a:extLst>
              <a:ext uri="{FF2B5EF4-FFF2-40B4-BE49-F238E27FC236}">
                <a16:creationId xmlns:a16="http://schemas.microsoft.com/office/drawing/2014/main" id="{D09D6D7C-E9BC-4208-92AF-6BD13EA99EBA}"/>
              </a:ext>
            </a:extLst>
          </p:cNvPr>
          <p:cNvSpPr>
            <a:spLocks noGrp="1"/>
          </p:cNvSpPr>
          <p:nvPr>
            <p:ph sz="quarter" idx="10"/>
          </p:nvPr>
        </p:nvSpPr>
        <p:spPr/>
        <p:txBody>
          <a:bodyPr/>
          <a:lstStyle/>
          <a:p>
            <a:pPr>
              <a:buFont typeface="Arial" charset="0"/>
              <a:buNone/>
              <a:defRPr/>
            </a:pPr>
            <a:r>
              <a:rPr lang="en-US" dirty="0" err="1"/>
              <a:t>Ques</a:t>
            </a:r>
            <a:endParaRPr 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extBox 1">
            <a:extLst>
              <a:ext uri="{FF2B5EF4-FFF2-40B4-BE49-F238E27FC236}">
                <a16:creationId xmlns:a16="http://schemas.microsoft.com/office/drawing/2014/main" id="{0FADCD10-C30F-4678-A0C6-6A87D6CBB9A4}"/>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Behavioral Design Pattern</a:t>
            </a:r>
          </a:p>
        </p:txBody>
      </p:sp>
      <p:pic>
        <p:nvPicPr>
          <p:cNvPr id="57347" name="Picture 2">
            <a:extLst>
              <a:ext uri="{FF2B5EF4-FFF2-40B4-BE49-F238E27FC236}">
                <a16:creationId xmlns:a16="http://schemas.microsoft.com/office/drawing/2014/main" id="{1A2D452B-3CF2-42C2-91D5-A86CF6CDB8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5486400"/>
            <a:ext cx="8458200"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extBox 1">
            <a:extLst>
              <a:ext uri="{FF2B5EF4-FFF2-40B4-BE49-F238E27FC236}">
                <a16:creationId xmlns:a16="http://schemas.microsoft.com/office/drawing/2014/main" id="{6BC44C0B-E3B9-4061-9C74-DE7352A21FE6}"/>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Chain of Responsibility Pattern</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Content Placeholder 1">
            <a:extLst>
              <a:ext uri="{FF2B5EF4-FFF2-40B4-BE49-F238E27FC236}">
                <a16:creationId xmlns:a16="http://schemas.microsoft.com/office/drawing/2014/main" id="{3F299A4A-FA6F-4767-A3CA-93EDA64CCC7E}"/>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82DD325D-6B34-4AC6-B7CD-8F0F200BAF61}"/>
              </a:ext>
            </a:extLst>
          </p:cNvPr>
          <p:cNvSpPr>
            <a:spLocks noGrp="1"/>
          </p:cNvSpPr>
          <p:nvPr>
            <p:ph sz="quarter" idx="10"/>
          </p:nvPr>
        </p:nvSpPr>
        <p:spPr/>
        <p:txBody>
          <a:bodyPr/>
          <a:lstStyle/>
          <a:p>
            <a:pPr>
              <a:buFont typeface="Arial" charset="0"/>
              <a:buNone/>
              <a:defRPr/>
            </a:pPr>
            <a:r>
              <a:rPr lang="en-US" dirty="0"/>
              <a:t>Definition</a:t>
            </a:r>
          </a:p>
        </p:txBody>
      </p:sp>
      <p:pic>
        <p:nvPicPr>
          <p:cNvPr id="59396" name="Picture 2">
            <a:extLst>
              <a:ext uri="{FF2B5EF4-FFF2-40B4-BE49-F238E27FC236}">
                <a16:creationId xmlns:a16="http://schemas.microsoft.com/office/drawing/2014/main" id="{0D02BDA9-15FA-4D2D-B435-216D10CAA6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447800"/>
            <a:ext cx="8915400" cy="447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1">
            <a:extLst>
              <a:ext uri="{FF2B5EF4-FFF2-40B4-BE49-F238E27FC236}">
                <a16:creationId xmlns:a16="http://schemas.microsoft.com/office/drawing/2014/main" id="{4B361655-9DA1-4A1B-A3F1-876E24A476FA}"/>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60EB8486-057E-4607-B6C4-9DFF93F55F3B}"/>
              </a:ext>
            </a:extLst>
          </p:cNvPr>
          <p:cNvSpPr>
            <a:spLocks noGrp="1"/>
          </p:cNvSpPr>
          <p:nvPr>
            <p:ph sz="quarter" idx="10"/>
          </p:nvPr>
        </p:nvSpPr>
        <p:spPr/>
        <p:txBody>
          <a:bodyPr/>
          <a:lstStyle/>
          <a:p>
            <a:pPr>
              <a:buFont typeface="Arial" charset="0"/>
              <a:buNone/>
              <a:defRPr/>
            </a:pPr>
            <a:r>
              <a:rPr lang="en-US" dirty="0"/>
              <a:t>UML class Diagram</a:t>
            </a:r>
          </a:p>
        </p:txBody>
      </p:sp>
      <p:pic>
        <p:nvPicPr>
          <p:cNvPr id="60420" name="Picture 2">
            <a:extLst>
              <a:ext uri="{FF2B5EF4-FFF2-40B4-BE49-F238E27FC236}">
                <a16:creationId xmlns:a16="http://schemas.microsoft.com/office/drawing/2014/main" id="{44AE0B96-65E0-451A-AA21-C0CD1FDDF9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76400"/>
            <a:ext cx="8958263" cy="353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Content Placeholder 1">
            <a:extLst>
              <a:ext uri="{FF2B5EF4-FFF2-40B4-BE49-F238E27FC236}">
                <a16:creationId xmlns:a16="http://schemas.microsoft.com/office/drawing/2014/main" id="{7406CEFD-1154-4723-A0DE-C7E4255C4DA8}"/>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2EF22E64-902D-498A-9E2E-795ABD787CF4}"/>
              </a:ext>
            </a:extLst>
          </p:cNvPr>
          <p:cNvSpPr>
            <a:spLocks noGrp="1"/>
          </p:cNvSpPr>
          <p:nvPr>
            <p:ph sz="quarter" idx="10"/>
          </p:nvPr>
        </p:nvSpPr>
        <p:spPr/>
        <p:txBody>
          <a:bodyPr/>
          <a:lstStyle/>
          <a:p>
            <a:pPr>
              <a:buFont typeface="Arial" charset="0"/>
              <a:buNone/>
              <a:defRPr/>
            </a:pPr>
            <a:r>
              <a:rPr lang="en-US" dirty="0"/>
              <a:t>Motivation</a:t>
            </a:r>
          </a:p>
        </p:txBody>
      </p:sp>
      <p:pic>
        <p:nvPicPr>
          <p:cNvPr id="15364" name="Picture 3">
            <a:extLst>
              <a:ext uri="{FF2B5EF4-FFF2-40B4-BE49-F238E27FC236}">
                <a16:creationId xmlns:a16="http://schemas.microsoft.com/office/drawing/2014/main" id="{2254CCD0-B45A-4DB0-9607-3A728764F4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213" y="1371600"/>
            <a:ext cx="8967787" cy="509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Content Placeholder 1">
            <a:extLst>
              <a:ext uri="{FF2B5EF4-FFF2-40B4-BE49-F238E27FC236}">
                <a16:creationId xmlns:a16="http://schemas.microsoft.com/office/drawing/2014/main" id="{0BC0DF9A-DF45-4808-8F6C-29DFDE8FEE27}"/>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9BEBB433-FFA8-4DFC-90EC-6DE4EA779CA4}"/>
              </a:ext>
            </a:extLst>
          </p:cNvPr>
          <p:cNvSpPr>
            <a:spLocks noGrp="1"/>
          </p:cNvSpPr>
          <p:nvPr>
            <p:ph sz="quarter" idx="10"/>
          </p:nvPr>
        </p:nvSpPr>
        <p:spPr/>
        <p:txBody>
          <a:bodyPr/>
          <a:lstStyle/>
          <a:p>
            <a:pPr>
              <a:buFont typeface="Arial" charset="0"/>
              <a:buNone/>
              <a:defRPr/>
            </a:pPr>
            <a:r>
              <a:rPr lang="en-US" dirty="0"/>
              <a:t>Implementation steps</a:t>
            </a:r>
          </a:p>
        </p:txBody>
      </p:sp>
      <p:pic>
        <p:nvPicPr>
          <p:cNvPr id="61444" name="Picture 2">
            <a:extLst>
              <a:ext uri="{FF2B5EF4-FFF2-40B4-BE49-F238E27FC236}">
                <a16:creationId xmlns:a16="http://schemas.microsoft.com/office/drawing/2014/main" id="{82B05D62-1233-4125-A6BB-07E2D51DE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13" y="1828800"/>
            <a:ext cx="9082087" cy="367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Content Placeholder 1">
            <a:extLst>
              <a:ext uri="{FF2B5EF4-FFF2-40B4-BE49-F238E27FC236}">
                <a16:creationId xmlns:a16="http://schemas.microsoft.com/office/drawing/2014/main" id="{D9BC4A17-DAE8-4EED-9B61-36FE4C264413}"/>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01792F5A-5A79-4201-9BE4-BEC3F1D4D0C9}"/>
              </a:ext>
            </a:extLst>
          </p:cNvPr>
          <p:cNvSpPr>
            <a:spLocks noGrp="1"/>
          </p:cNvSpPr>
          <p:nvPr>
            <p:ph sz="quarter" idx="10"/>
          </p:nvPr>
        </p:nvSpPr>
        <p:spPr/>
        <p:txBody>
          <a:bodyPr/>
          <a:lstStyle/>
          <a:p>
            <a:pPr>
              <a:buFont typeface="Arial" charset="0"/>
              <a:buNone/>
              <a:defRPr/>
            </a:pPr>
            <a:r>
              <a:rPr lang="en-US" dirty="0"/>
              <a:t>Example</a:t>
            </a:r>
          </a:p>
        </p:txBody>
      </p:sp>
      <p:pic>
        <p:nvPicPr>
          <p:cNvPr id="62468" name="Picture 2">
            <a:extLst>
              <a:ext uri="{FF2B5EF4-FFF2-40B4-BE49-F238E27FC236}">
                <a16:creationId xmlns:a16="http://schemas.microsoft.com/office/drawing/2014/main" id="{558E6FCC-31C5-45E8-9D78-B67CC49FC4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066800"/>
            <a:ext cx="7316788" cy="561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Content Placeholder 1">
            <a:extLst>
              <a:ext uri="{FF2B5EF4-FFF2-40B4-BE49-F238E27FC236}">
                <a16:creationId xmlns:a16="http://schemas.microsoft.com/office/drawing/2014/main" id="{F9428455-33D2-4A6B-A1C1-E82A42D3398D}"/>
              </a:ext>
            </a:extLst>
          </p:cNvPr>
          <p:cNvSpPr>
            <a:spLocks noGrp="1"/>
          </p:cNvSpPr>
          <p:nvPr>
            <p:ph idx="1"/>
          </p:nvPr>
        </p:nvSpPr>
        <p:spPr>
          <a:xfrm>
            <a:off x="304800" y="1493838"/>
            <a:ext cx="8229600" cy="4525962"/>
          </a:xfrm>
        </p:spPr>
        <p:txBody>
          <a:bodyPr/>
          <a:lstStyle/>
          <a:p>
            <a:pPr fontAlgn="base">
              <a:spcAft>
                <a:spcPct val="0"/>
              </a:spcAft>
            </a:pPr>
            <a:r>
              <a:rPr lang="en-US" altLang="en-US"/>
              <a:t>Questions</a:t>
            </a:r>
          </a:p>
        </p:txBody>
      </p:sp>
      <p:sp>
        <p:nvSpPr>
          <p:cNvPr id="3" name="Content Placeholder 2">
            <a:extLst>
              <a:ext uri="{FF2B5EF4-FFF2-40B4-BE49-F238E27FC236}">
                <a16:creationId xmlns:a16="http://schemas.microsoft.com/office/drawing/2014/main" id="{2BE98449-8B7E-43E1-80A9-1F59C476EF1C}"/>
              </a:ext>
            </a:extLst>
          </p:cNvPr>
          <p:cNvSpPr>
            <a:spLocks noGrp="1"/>
          </p:cNvSpPr>
          <p:nvPr>
            <p:ph sz="quarter" idx="10"/>
          </p:nvPr>
        </p:nvSpPr>
        <p:spPr/>
        <p:txBody>
          <a:bodyPr/>
          <a:lstStyle/>
          <a:p>
            <a:pPr>
              <a:buFont typeface="Arial" charset="0"/>
              <a:buNone/>
              <a:defRPr/>
            </a:pPr>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extBox 1">
            <a:extLst>
              <a:ext uri="{FF2B5EF4-FFF2-40B4-BE49-F238E27FC236}">
                <a16:creationId xmlns:a16="http://schemas.microsoft.com/office/drawing/2014/main" id="{1F3B184A-9167-47CE-AAAA-432A6AF5615B}"/>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Memento Design Pattern</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Content Placeholder 1">
            <a:extLst>
              <a:ext uri="{FF2B5EF4-FFF2-40B4-BE49-F238E27FC236}">
                <a16:creationId xmlns:a16="http://schemas.microsoft.com/office/drawing/2014/main" id="{65593CFB-6099-4BD6-A551-BAC7CD914D8A}"/>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F6AF77FB-D115-43EC-8322-92A4E1AD0E66}"/>
              </a:ext>
            </a:extLst>
          </p:cNvPr>
          <p:cNvSpPr>
            <a:spLocks noGrp="1"/>
          </p:cNvSpPr>
          <p:nvPr>
            <p:ph sz="quarter" idx="10"/>
          </p:nvPr>
        </p:nvSpPr>
        <p:spPr/>
        <p:txBody>
          <a:bodyPr/>
          <a:lstStyle/>
          <a:p>
            <a:pPr>
              <a:buFont typeface="Arial" charset="0"/>
              <a:buNone/>
              <a:defRPr/>
            </a:pPr>
            <a:r>
              <a:rPr lang="en-US" dirty="0" err="1"/>
              <a:t>Defn</a:t>
            </a:r>
            <a:endParaRPr lang="en-US" dirty="0"/>
          </a:p>
        </p:txBody>
      </p:sp>
      <p:pic>
        <p:nvPicPr>
          <p:cNvPr id="65540" name="Picture 2">
            <a:extLst>
              <a:ext uri="{FF2B5EF4-FFF2-40B4-BE49-F238E27FC236}">
                <a16:creationId xmlns:a16="http://schemas.microsoft.com/office/drawing/2014/main" id="{4BEF1BBB-B034-43D5-9D47-237C544C82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2057400"/>
            <a:ext cx="8951913" cy="3571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Content Placeholder 1">
            <a:extLst>
              <a:ext uri="{FF2B5EF4-FFF2-40B4-BE49-F238E27FC236}">
                <a16:creationId xmlns:a16="http://schemas.microsoft.com/office/drawing/2014/main" id="{AFED6E1E-ADF5-40E1-BBF8-16BD0A4723E4}"/>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5226159F-9CFE-4C4F-96A3-D1BCEB32D2BC}"/>
              </a:ext>
            </a:extLst>
          </p:cNvPr>
          <p:cNvSpPr>
            <a:spLocks noGrp="1"/>
          </p:cNvSpPr>
          <p:nvPr>
            <p:ph sz="quarter" idx="10"/>
          </p:nvPr>
        </p:nvSpPr>
        <p:spPr/>
        <p:txBody>
          <a:bodyPr/>
          <a:lstStyle/>
          <a:p>
            <a:pPr>
              <a:buFont typeface="Arial" charset="0"/>
              <a:buNone/>
              <a:defRPr/>
            </a:pPr>
            <a:r>
              <a:rPr lang="en-US" dirty="0"/>
              <a:t>UML Class diagram</a:t>
            </a:r>
          </a:p>
        </p:txBody>
      </p:sp>
      <p:pic>
        <p:nvPicPr>
          <p:cNvPr id="66564" name="Picture 2">
            <a:extLst>
              <a:ext uri="{FF2B5EF4-FFF2-40B4-BE49-F238E27FC236}">
                <a16:creationId xmlns:a16="http://schemas.microsoft.com/office/drawing/2014/main" id="{51EA5DB8-121A-4F84-92AC-7358EB1E32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52600"/>
            <a:ext cx="8780463" cy="380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Content Placeholder 1">
            <a:extLst>
              <a:ext uri="{FF2B5EF4-FFF2-40B4-BE49-F238E27FC236}">
                <a16:creationId xmlns:a16="http://schemas.microsoft.com/office/drawing/2014/main" id="{5D70F8E2-7598-40EA-A570-6DD60D501B6C}"/>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D788FB2B-BE65-429B-A696-5B0F3EBAD417}"/>
              </a:ext>
            </a:extLst>
          </p:cNvPr>
          <p:cNvSpPr>
            <a:spLocks noGrp="1"/>
          </p:cNvSpPr>
          <p:nvPr>
            <p:ph sz="quarter" idx="10"/>
          </p:nvPr>
        </p:nvSpPr>
        <p:spPr/>
        <p:txBody>
          <a:bodyPr/>
          <a:lstStyle/>
          <a:p>
            <a:pPr>
              <a:buFont typeface="Arial" charset="0"/>
              <a:buNone/>
              <a:defRPr/>
            </a:pPr>
            <a:r>
              <a:rPr lang="en-US" dirty="0"/>
              <a:t>Implementation</a:t>
            </a:r>
          </a:p>
        </p:txBody>
      </p:sp>
      <p:pic>
        <p:nvPicPr>
          <p:cNvPr id="67588" name="Picture 2">
            <a:extLst>
              <a:ext uri="{FF2B5EF4-FFF2-40B4-BE49-F238E27FC236}">
                <a16:creationId xmlns:a16="http://schemas.microsoft.com/office/drawing/2014/main" id="{0A583813-F744-412D-9F1E-51A28EBC64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325" y="1752600"/>
            <a:ext cx="9083675"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Content Placeholder 1">
            <a:extLst>
              <a:ext uri="{FF2B5EF4-FFF2-40B4-BE49-F238E27FC236}">
                <a16:creationId xmlns:a16="http://schemas.microsoft.com/office/drawing/2014/main" id="{71CA2F68-1031-4A9B-BC98-AFFD915FED40}"/>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04FAC60E-BEFD-4482-B1ED-563D75AD12BF}"/>
              </a:ext>
            </a:extLst>
          </p:cNvPr>
          <p:cNvSpPr>
            <a:spLocks noGrp="1"/>
          </p:cNvSpPr>
          <p:nvPr>
            <p:ph sz="quarter" idx="10"/>
          </p:nvPr>
        </p:nvSpPr>
        <p:spPr/>
        <p:txBody>
          <a:bodyPr/>
          <a:lstStyle/>
          <a:p>
            <a:pPr>
              <a:buFont typeface="Arial" charset="0"/>
              <a:buNone/>
              <a:defRPr/>
            </a:pPr>
            <a:r>
              <a:rPr lang="en-US" dirty="0"/>
              <a:t>Example</a:t>
            </a:r>
          </a:p>
        </p:txBody>
      </p:sp>
      <p:pic>
        <p:nvPicPr>
          <p:cNvPr id="68612" name="Picture 2">
            <a:extLst>
              <a:ext uri="{FF2B5EF4-FFF2-40B4-BE49-F238E27FC236}">
                <a16:creationId xmlns:a16="http://schemas.microsoft.com/office/drawing/2014/main" id="{94CD8E1B-D859-42D8-98AB-E1C87F12C8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600200"/>
            <a:ext cx="8586788" cy="396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Content Placeholder 1">
            <a:extLst>
              <a:ext uri="{FF2B5EF4-FFF2-40B4-BE49-F238E27FC236}">
                <a16:creationId xmlns:a16="http://schemas.microsoft.com/office/drawing/2014/main" id="{A87F449C-7C16-4040-83F6-9830AB0F86EE}"/>
              </a:ext>
            </a:extLst>
          </p:cNvPr>
          <p:cNvSpPr>
            <a:spLocks noGrp="1"/>
          </p:cNvSpPr>
          <p:nvPr>
            <p:ph idx="1"/>
          </p:nvPr>
        </p:nvSpPr>
        <p:spPr>
          <a:xfrm>
            <a:off x="304800" y="1493838"/>
            <a:ext cx="8229600" cy="4525962"/>
          </a:xfrm>
        </p:spPr>
        <p:txBody>
          <a:bodyPr/>
          <a:lstStyle/>
          <a:p>
            <a:pPr fontAlgn="base">
              <a:spcAft>
                <a:spcPct val="0"/>
              </a:spcAft>
            </a:pPr>
            <a:r>
              <a:rPr lang="en-US" altLang="en-US"/>
              <a:t>Questions</a:t>
            </a:r>
          </a:p>
          <a:p>
            <a:pPr fontAlgn="base">
              <a:spcAft>
                <a:spcPct val="0"/>
              </a:spcAft>
            </a:pPr>
            <a:endParaRPr lang="en-US" altLang="en-US"/>
          </a:p>
          <a:p>
            <a:pPr fontAlgn="base">
              <a:spcAft>
                <a:spcPct val="0"/>
              </a:spcAft>
            </a:pPr>
            <a:r>
              <a:rPr lang="en-US" altLang="en-US"/>
              <a:t>-Chain of Responsibility</a:t>
            </a:r>
          </a:p>
          <a:p>
            <a:pPr fontAlgn="base">
              <a:spcAft>
                <a:spcPct val="0"/>
              </a:spcAft>
            </a:pPr>
            <a:r>
              <a:rPr lang="en-US" altLang="en-US"/>
              <a:t>-Memento</a:t>
            </a:r>
          </a:p>
        </p:txBody>
      </p:sp>
      <p:sp>
        <p:nvSpPr>
          <p:cNvPr id="3" name="Content Placeholder 2">
            <a:extLst>
              <a:ext uri="{FF2B5EF4-FFF2-40B4-BE49-F238E27FC236}">
                <a16:creationId xmlns:a16="http://schemas.microsoft.com/office/drawing/2014/main" id="{E6A72F32-3928-4F66-88D7-B99064258CCC}"/>
              </a:ext>
            </a:extLst>
          </p:cNvPr>
          <p:cNvSpPr>
            <a:spLocks noGrp="1"/>
          </p:cNvSpPr>
          <p:nvPr>
            <p:ph sz="quarter" idx="10"/>
          </p:nvPr>
        </p:nvSpPr>
        <p:spPr/>
        <p:txBody>
          <a:bodyPr/>
          <a:lstStyle/>
          <a:p>
            <a:pPr>
              <a:buFont typeface="Arial" charset="0"/>
              <a:buNone/>
              <a:defRPr/>
            </a:pPr>
            <a:endParaRPr 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extBox 1">
            <a:extLst>
              <a:ext uri="{FF2B5EF4-FFF2-40B4-BE49-F238E27FC236}">
                <a16:creationId xmlns:a16="http://schemas.microsoft.com/office/drawing/2014/main" id="{A7E50562-A0E7-43DE-9BBD-FF4516D4D145}"/>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State Design Pattern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Content Placeholder 1">
            <a:extLst>
              <a:ext uri="{FF2B5EF4-FFF2-40B4-BE49-F238E27FC236}">
                <a16:creationId xmlns:a16="http://schemas.microsoft.com/office/drawing/2014/main" id="{FE2CECA5-5A18-4513-AE50-1B1399564F2E}"/>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4F8819AA-128E-44F8-8AFE-064D2F0F8729}"/>
              </a:ext>
            </a:extLst>
          </p:cNvPr>
          <p:cNvSpPr>
            <a:spLocks noGrp="1"/>
          </p:cNvSpPr>
          <p:nvPr>
            <p:ph sz="quarter" idx="10"/>
          </p:nvPr>
        </p:nvSpPr>
        <p:spPr/>
        <p:txBody>
          <a:bodyPr/>
          <a:lstStyle/>
          <a:p>
            <a:pPr>
              <a:buFont typeface="Arial" charset="0"/>
              <a:buNone/>
              <a:defRPr/>
            </a:pPr>
            <a:r>
              <a:rPr lang="en-US" dirty="0"/>
              <a:t>Motivation</a:t>
            </a:r>
          </a:p>
        </p:txBody>
      </p:sp>
      <p:pic>
        <p:nvPicPr>
          <p:cNvPr id="16388" name="Picture 2">
            <a:extLst>
              <a:ext uri="{FF2B5EF4-FFF2-40B4-BE49-F238E27FC236}">
                <a16:creationId xmlns:a16="http://schemas.microsoft.com/office/drawing/2014/main" id="{450381A2-C334-477C-A0F4-809A2B28F4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76400"/>
            <a:ext cx="8982075" cy="436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Content Placeholder 1">
            <a:extLst>
              <a:ext uri="{FF2B5EF4-FFF2-40B4-BE49-F238E27FC236}">
                <a16:creationId xmlns:a16="http://schemas.microsoft.com/office/drawing/2014/main" id="{E7E017A7-A2EB-4DA2-8372-B28AF5FB3728}"/>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83D9975C-987C-47E2-95AD-2428A76D01FF}"/>
              </a:ext>
            </a:extLst>
          </p:cNvPr>
          <p:cNvSpPr>
            <a:spLocks noGrp="1"/>
          </p:cNvSpPr>
          <p:nvPr>
            <p:ph sz="quarter" idx="10"/>
          </p:nvPr>
        </p:nvSpPr>
        <p:spPr/>
        <p:txBody>
          <a:bodyPr/>
          <a:lstStyle/>
          <a:p>
            <a:pPr>
              <a:buFont typeface="Arial" charset="0"/>
              <a:buNone/>
              <a:defRPr/>
            </a:pPr>
            <a:r>
              <a:rPr lang="en-US" dirty="0"/>
              <a:t>Definition</a:t>
            </a:r>
          </a:p>
        </p:txBody>
      </p:sp>
      <p:pic>
        <p:nvPicPr>
          <p:cNvPr id="71684" name="Picture 2">
            <a:extLst>
              <a:ext uri="{FF2B5EF4-FFF2-40B4-BE49-F238E27FC236}">
                <a16:creationId xmlns:a16="http://schemas.microsoft.com/office/drawing/2014/main" id="{4CD2B1F8-C126-4C22-A619-989566F74B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81200"/>
            <a:ext cx="9291638" cy="3460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Content Placeholder 1">
            <a:extLst>
              <a:ext uri="{FF2B5EF4-FFF2-40B4-BE49-F238E27FC236}">
                <a16:creationId xmlns:a16="http://schemas.microsoft.com/office/drawing/2014/main" id="{D20F81F4-A80D-4185-84FB-508E205EC9A7}"/>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D9F56323-C19C-439D-A476-20F914C0D6E3}"/>
              </a:ext>
            </a:extLst>
          </p:cNvPr>
          <p:cNvSpPr>
            <a:spLocks noGrp="1"/>
          </p:cNvSpPr>
          <p:nvPr>
            <p:ph sz="quarter" idx="10"/>
          </p:nvPr>
        </p:nvSpPr>
        <p:spPr/>
        <p:txBody>
          <a:bodyPr/>
          <a:lstStyle/>
          <a:p>
            <a:pPr>
              <a:buFont typeface="Arial" charset="0"/>
              <a:buNone/>
              <a:defRPr/>
            </a:pPr>
            <a:r>
              <a:rPr lang="en-US" dirty="0"/>
              <a:t>UML class diagram</a:t>
            </a:r>
          </a:p>
        </p:txBody>
      </p:sp>
      <p:pic>
        <p:nvPicPr>
          <p:cNvPr id="72708" name="Picture 2">
            <a:extLst>
              <a:ext uri="{FF2B5EF4-FFF2-40B4-BE49-F238E27FC236}">
                <a16:creationId xmlns:a16="http://schemas.microsoft.com/office/drawing/2014/main" id="{F8D564D4-6BDF-4F56-9643-F0979FF58A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25613"/>
            <a:ext cx="9144000" cy="41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Content Placeholder 1">
            <a:extLst>
              <a:ext uri="{FF2B5EF4-FFF2-40B4-BE49-F238E27FC236}">
                <a16:creationId xmlns:a16="http://schemas.microsoft.com/office/drawing/2014/main" id="{E53E09F8-F7F8-42A1-AE66-28A8B37B2439}"/>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49A0816E-75A4-4195-BBEA-48EA494E6C05}"/>
              </a:ext>
            </a:extLst>
          </p:cNvPr>
          <p:cNvSpPr>
            <a:spLocks noGrp="1"/>
          </p:cNvSpPr>
          <p:nvPr>
            <p:ph sz="quarter" idx="10"/>
          </p:nvPr>
        </p:nvSpPr>
        <p:spPr/>
        <p:txBody>
          <a:bodyPr/>
          <a:lstStyle/>
          <a:p>
            <a:pPr>
              <a:buFont typeface="Arial" charset="0"/>
              <a:buNone/>
              <a:defRPr/>
            </a:pPr>
            <a:r>
              <a:rPr lang="en-US" dirty="0"/>
              <a:t>Implementation</a:t>
            </a:r>
          </a:p>
        </p:txBody>
      </p:sp>
      <p:pic>
        <p:nvPicPr>
          <p:cNvPr id="73732" name="Picture 2">
            <a:extLst>
              <a:ext uri="{FF2B5EF4-FFF2-40B4-BE49-F238E27FC236}">
                <a16:creationId xmlns:a16="http://schemas.microsoft.com/office/drawing/2014/main" id="{6B760DA9-CF55-486F-9EAF-03ED58D442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22513"/>
            <a:ext cx="9144000" cy="311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Content Placeholder 1">
            <a:extLst>
              <a:ext uri="{FF2B5EF4-FFF2-40B4-BE49-F238E27FC236}">
                <a16:creationId xmlns:a16="http://schemas.microsoft.com/office/drawing/2014/main" id="{3E16BE5A-BCE9-4EFE-81F8-71B2446C91CD}"/>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6A04CEEC-F64F-4ACD-B073-3EE2D62015F6}"/>
              </a:ext>
            </a:extLst>
          </p:cNvPr>
          <p:cNvSpPr>
            <a:spLocks noGrp="1"/>
          </p:cNvSpPr>
          <p:nvPr>
            <p:ph sz="quarter" idx="10"/>
          </p:nvPr>
        </p:nvSpPr>
        <p:spPr/>
        <p:txBody>
          <a:bodyPr/>
          <a:lstStyle/>
          <a:p>
            <a:pPr>
              <a:buFont typeface="Arial" charset="0"/>
              <a:buNone/>
              <a:defRPr/>
            </a:pPr>
            <a:r>
              <a:rPr lang="en-US" dirty="0"/>
              <a:t>Example</a:t>
            </a:r>
          </a:p>
        </p:txBody>
      </p:sp>
      <p:pic>
        <p:nvPicPr>
          <p:cNvPr id="74756" name="Picture 2">
            <a:extLst>
              <a:ext uri="{FF2B5EF4-FFF2-40B4-BE49-F238E27FC236}">
                <a16:creationId xmlns:a16="http://schemas.microsoft.com/office/drawing/2014/main" id="{7D1860D9-10CD-4803-ABED-EA62330D49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13" y="1797050"/>
            <a:ext cx="9120187" cy="375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extBox 1">
            <a:extLst>
              <a:ext uri="{FF2B5EF4-FFF2-40B4-BE49-F238E27FC236}">
                <a16:creationId xmlns:a16="http://schemas.microsoft.com/office/drawing/2014/main" id="{09FAD25E-7ECE-4288-9673-939643628F43}"/>
              </a:ext>
            </a:extLst>
          </p:cNvPr>
          <p:cNvSpPr txBox="1">
            <a:spLocks noChangeArrowheads="1"/>
          </p:cNvSpPr>
          <p:nvPr/>
        </p:nvSpPr>
        <p:spPr bwMode="auto">
          <a:xfrm>
            <a:off x="381000" y="4648200"/>
            <a:ext cx="8153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3200" b="1"/>
              <a:t>Template Method Pattern</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Content Placeholder 1">
            <a:extLst>
              <a:ext uri="{FF2B5EF4-FFF2-40B4-BE49-F238E27FC236}">
                <a16:creationId xmlns:a16="http://schemas.microsoft.com/office/drawing/2014/main" id="{12426558-6D48-4A0F-A8A7-66CD3803BA72}"/>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B8CE1A13-C30A-49BE-B32F-331ACA2EB1E7}"/>
              </a:ext>
            </a:extLst>
          </p:cNvPr>
          <p:cNvSpPr>
            <a:spLocks noGrp="1"/>
          </p:cNvSpPr>
          <p:nvPr>
            <p:ph sz="quarter" idx="10"/>
          </p:nvPr>
        </p:nvSpPr>
        <p:spPr/>
        <p:txBody>
          <a:bodyPr/>
          <a:lstStyle/>
          <a:p>
            <a:pPr>
              <a:buFont typeface="Arial" charset="0"/>
              <a:buNone/>
              <a:defRPr/>
            </a:pPr>
            <a:r>
              <a:rPr lang="en-US" dirty="0" err="1"/>
              <a:t>Defn</a:t>
            </a:r>
            <a:endParaRPr lang="en-US" dirty="0"/>
          </a:p>
        </p:txBody>
      </p:sp>
      <p:pic>
        <p:nvPicPr>
          <p:cNvPr id="76804" name="Picture 3">
            <a:extLst>
              <a:ext uri="{FF2B5EF4-FFF2-40B4-BE49-F238E27FC236}">
                <a16:creationId xmlns:a16="http://schemas.microsoft.com/office/drawing/2014/main" id="{0458E153-AC78-4D5D-88A0-51336F6476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30413"/>
            <a:ext cx="9144000" cy="3586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Content Placeholder 1">
            <a:extLst>
              <a:ext uri="{FF2B5EF4-FFF2-40B4-BE49-F238E27FC236}">
                <a16:creationId xmlns:a16="http://schemas.microsoft.com/office/drawing/2014/main" id="{955C6411-3E07-4CEC-A1FB-95ABBCBC62AD}"/>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900B9629-F131-4021-BE65-DC11836D3727}"/>
              </a:ext>
            </a:extLst>
          </p:cNvPr>
          <p:cNvSpPr>
            <a:spLocks noGrp="1"/>
          </p:cNvSpPr>
          <p:nvPr>
            <p:ph sz="quarter" idx="10"/>
          </p:nvPr>
        </p:nvSpPr>
        <p:spPr/>
        <p:txBody>
          <a:bodyPr/>
          <a:lstStyle/>
          <a:p>
            <a:pPr>
              <a:buFont typeface="Arial" charset="0"/>
              <a:buNone/>
              <a:defRPr/>
            </a:pPr>
            <a:r>
              <a:rPr lang="en-US" dirty="0"/>
              <a:t>Class diagram</a:t>
            </a:r>
          </a:p>
        </p:txBody>
      </p:sp>
      <p:pic>
        <p:nvPicPr>
          <p:cNvPr id="77828" name="Picture 2">
            <a:extLst>
              <a:ext uri="{FF2B5EF4-FFF2-40B4-BE49-F238E27FC236}">
                <a16:creationId xmlns:a16="http://schemas.microsoft.com/office/drawing/2014/main" id="{68013404-1139-4EC8-9E5C-52B4FB79D3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825" y="1320800"/>
            <a:ext cx="8943975" cy="5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Content Placeholder 1">
            <a:extLst>
              <a:ext uri="{FF2B5EF4-FFF2-40B4-BE49-F238E27FC236}">
                <a16:creationId xmlns:a16="http://schemas.microsoft.com/office/drawing/2014/main" id="{A1550115-814E-4435-930A-FF61981B4AD4}"/>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3B298551-0892-4DFB-9C02-90D1D271CD6A}"/>
              </a:ext>
            </a:extLst>
          </p:cNvPr>
          <p:cNvSpPr>
            <a:spLocks noGrp="1"/>
          </p:cNvSpPr>
          <p:nvPr>
            <p:ph sz="quarter" idx="10"/>
          </p:nvPr>
        </p:nvSpPr>
        <p:spPr/>
        <p:txBody>
          <a:bodyPr/>
          <a:lstStyle/>
          <a:p>
            <a:pPr>
              <a:buFont typeface="Arial" charset="0"/>
              <a:buNone/>
              <a:defRPr/>
            </a:pPr>
            <a:r>
              <a:rPr lang="en-US" dirty="0"/>
              <a:t>Implementation</a:t>
            </a:r>
          </a:p>
        </p:txBody>
      </p:sp>
      <p:pic>
        <p:nvPicPr>
          <p:cNvPr id="78852" name="Picture 2">
            <a:extLst>
              <a:ext uri="{FF2B5EF4-FFF2-40B4-BE49-F238E27FC236}">
                <a16:creationId xmlns:a16="http://schemas.microsoft.com/office/drawing/2014/main" id="{58795953-2D5B-41AA-B78E-7687140E92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850" y="2438400"/>
            <a:ext cx="8947150" cy="274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Content Placeholder 1">
            <a:extLst>
              <a:ext uri="{FF2B5EF4-FFF2-40B4-BE49-F238E27FC236}">
                <a16:creationId xmlns:a16="http://schemas.microsoft.com/office/drawing/2014/main" id="{0D2F844F-A212-4003-B166-C4ED5B65C15B}"/>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9C6CE097-1FB9-46B2-B6EA-FB76274BBC98}"/>
              </a:ext>
            </a:extLst>
          </p:cNvPr>
          <p:cNvSpPr>
            <a:spLocks noGrp="1"/>
          </p:cNvSpPr>
          <p:nvPr>
            <p:ph sz="quarter" idx="10"/>
          </p:nvPr>
        </p:nvSpPr>
        <p:spPr/>
        <p:txBody>
          <a:bodyPr/>
          <a:lstStyle/>
          <a:p>
            <a:pPr>
              <a:buFont typeface="Arial" charset="0"/>
              <a:buNone/>
              <a:defRPr/>
            </a:pPr>
            <a:r>
              <a:rPr lang="en-US" dirty="0"/>
              <a:t>Example</a:t>
            </a:r>
          </a:p>
        </p:txBody>
      </p:sp>
      <p:pic>
        <p:nvPicPr>
          <p:cNvPr id="79876" name="Picture 2">
            <a:extLst>
              <a:ext uri="{FF2B5EF4-FFF2-40B4-BE49-F238E27FC236}">
                <a16:creationId xmlns:a16="http://schemas.microsoft.com/office/drawing/2014/main" id="{CB112DC6-B761-4B92-8F90-3092B9F084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447800"/>
            <a:ext cx="8726488" cy="4867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Content Placeholder 1">
            <a:extLst>
              <a:ext uri="{FF2B5EF4-FFF2-40B4-BE49-F238E27FC236}">
                <a16:creationId xmlns:a16="http://schemas.microsoft.com/office/drawing/2014/main" id="{AE47BCF5-D4BF-492B-B1BD-898253AA8704}"/>
              </a:ext>
            </a:extLst>
          </p:cNvPr>
          <p:cNvSpPr>
            <a:spLocks noGrp="1"/>
          </p:cNvSpPr>
          <p:nvPr>
            <p:ph idx="1"/>
          </p:nvPr>
        </p:nvSpPr>
        <p:spPr>
          <a:xfrm>
            <a:off x="304800" y="1493838"/>
            <a:ext cx="8229600" cy="4525962"/>
          </a:xfrm>
        </p:spPr>
        <p:txBody>
          <a:bodyPr/>
          <a:lstStyle/>
          <a:p>
            <a:pPr fontAlgn="base">
              <a:spcAft>
                <a:spcPct val="0"/>
              </a:spcAft>
            </a:pPr>
            <a:r>
              <a:rPr lang="en-US" altLang="en-US"/>
              <a:t>Ques</a:t>
            </a:r>
          </a:p>
          <a:p>
            <a:pPr fontAlgn="base">
              <a:spcAft>
                <a:spcPct val="0"/>
              </a:spcAft>
            </a:pPr>
            <a:endParaRPr lang="en-US" altLang="en-US"/>
          </a:p>
        </p:txBody>
      </p:sp>
      <p:sp>
        <p:nvSpPr>
          <p:cNvPr id="3" name="Content Placeholder 2">
            <a:extLst>
              <a:ext uri="{FF2B5EF4-FFF2-40B4-BE49-F238E27FC236}">
                <a16:creationId xmlns:a16="http://schemas.microsoft.com/office/drawing/2014/main" id="{C003AB27-BC17-4984-BD7F-82B54240B44B}"/>
              </a:ext>
            </a:extLst>
          </p:cNvPr>
          <p:cNvSpPr>
            <a:spLocks noGrp="1"/>
          </p:cNvSpPr>
          <p:nvPr>
            <p:ph sz="quarter" idx="10"/>
          </p:nvPr>
        </p:nvSpPr>
        <p:spPr/>
        <p:txBody>
          <a:bodyPr/>
          <a:lstStyle/>
          <a:p>
            <a:pPr>
              <a:buFont typeface="Arial" charset="0"/>
              <a:buNone/>
              <a:defRPr/>
            </a:pP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Content Placeholder 1">
            <a:extLst>
              <a:ext uri="{FF2B5EF4-FFF2-40B4-BE49-F238E27FC236}">
                <a16:creationId xmlns:a16="http://schemas.microsoft.com/office/drawing/2014/main" id="{0EE8A00A-D7E9-406E-BFC8-8993387134CA}"/>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5AE3C653-2EE2-453D-A0F6-58F833E95916}"/>
              </a:ext>
            </a:extLst>
          </p:cNvPr>
          <p:cNvSpPr>
            <a:spLocks noGrp="1"/>
          </p:cNvSpPr>
          <p:nvPr>
            <p:ph sz="quarter" idx="10"/>
          </p:nvPr>
        </p:nvSpPr>
        <p:spPr/>
        <p:txBody>
          <a:bodyPr/>
          <a:lstStyle/>
          <a:p>
            <a:pPr>
              <a:buFont typeface="Arial" charset="0"/>
              <a:buNone/>
              <a:defRPr/>
            </a:pPr>
            <a:r>
              <a:rPr lang="en-US" dirty="0"/>
              <a:t>Definition</a:t>
            </a:r>
          </a:p>
        </p:txBody>
      </p:sp>
      <p:pic>
        <p:nvPicPr>
          <p:cNvPr id="17412" name="Picture 2">
            <a:extLst>
              <a:ext uri="{FF2B5EF4-FFF2-40B4-BE49-F238E27FC236}">
                <a16:creationId xmlns:a16="http://schemas.microsoft.com/office/drawing/2014/main" id="{D5A9F015-519D-4B86-B72E-FB78BB2405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52600"/>
            <a:ext cx="9029700" cy="412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Content Placeholder 1">
            <a:extLst>
              <a:ext uri="{FF2B5EF4-FFF2-40B4-BE49-F238E27FC236}">
                <a16:creationId xmlns:a16="http://schemas.microsoft.com/office/drawing/2014/main" id="{6B467916-5A6B-4748-8C25-FBF20B8E7434}"/>
              </a:ext>
            </a:extLst>
          </p:cNvPr>
          <p:cNvSpPr>
            <a:spLocks noGrp="1"/>
          </p:cNvSpPr>
          <p:nvPr>
            <p:ph idx="1"/>
          </p:nvPr>
        </p:nvSpPr>
        <p:spPr>
          <a:xfrm>
            <a:off x="304800" y="1493838"/>
            <a:ext cx="8229600" cy="4525962"/>
          </a:xfrm>
        </p:spPr>
        <p:txBody>
          <a:bodyPr/>
          <a:lstStyle/>
          <a:p>
            <a:pPr fontAlgn="base">
              <a:spcAft>
                <a:spcPct val="0"/>
              </a:spcAft>
              <a:buFont typeface="Arial" pitchFamily="34" charset="0"/>
              <a:buChar char="•"/>
            </a:pPr>
            <a:r>
              <a:rPr lang="en-US" altLang="en-US"/>
              <a:t>Chain of Responsibility</a:t>
            </a:r>
          </a:p>
          <a:p>
            <a:pPr fontAlgn="base">
              <a:spcAft>
                <a:spcPct val="0"/>
              </a:spcAft>
              <a:buFont typeface="Arial" pitchFamily="34" charset="0"/>
              <a:buChar char="•"/>
            </a:pPr>
            <a:r>
              <a:rPr lang="en-US" altLang="en-US"/>
              <a:t>Memento</a:t>
            </a:r>
          </a:p>
          <a:p>
            <a:pPr fontAlgn="base">
              <a:spcAft>
                <a:spcPct val="0"/>
              </a:spcAft>
              <a:buFont typeface="Arial" pitchFamily="34" charset="0"/>
              <a:buChar char="•"/>
            </a:pPr>
            <a:r>
              <a:rPr lang="en-US" altLang="en-US"/>
              <a:t>Template</a:t>
            </a:r>
          </a:p>
          <a:p>
            <a:pPr fontAlgn="base">
              <a:spcAft>
                <a:spcPct val="0"/>
              </a:spcAft>
              <a:buFont typeface="Arial" pitchFamily="34" charset="0"/>
              <a:buChar char="•"/>
            </a:pPr>
            <a:r>
              <a:rPr lang="en-US" altLang="en-US"/>
              <a:t>State</a:t>
            </a:r>
          </a:p>
          <a:p>
            <a:pPr fontAlgn="base">
              <a:spcAft>
                <a:spcPct val="0"/>
              </a:spcAft>
              <a:buFont typeface="Arial" pitchFamily="34" charset="0"/>
              <a:buChar char="•"/>
            </a:pPr>
            <a:endParaRPr lang="en-US" altLang="en-US"/>
          </a:p>
          <a:p>
            <a:pPr fontAlgn="base">
              <a:spcAft>
                <a:spcPct val="0"/>
              </a:spcAft>
              <a:buFont typeface="Arial" pitchFamily="34" charset="0"/>
              <a:buChar char="•"/>
            </a:pPr>
            <a:r>
              <a:rPr lang="en-US" altLang="en-US"/>
              <a:t>Strategy</a:t>
            </a:r>
          </a:p>
          <a:p>
            <a:pPr fontAlgn="base">
              <a:spcAft>
                <a:spcPct val="0"/>
              </a:spcAft>
              <a:buFont typeface="Arial" pitchFamily="34" charset="0"/>
              <a:buChar char="•"/>
            </a:pPr>
            <a:r>
              <a:rPr lang="en-US" altLang="en-US"/>
              <a:t>Observer</a:t>
            </a:r>
          </a:p>
          <a:p>
            <a:pPr fontAlgn="base">
              <a:spcAft>
                <a:spcPct val="0"/>
              </a:spcAft>
              <a:buFont typeface="Arial" pitchFamily="34" charset="0"/>
              <a:buChar char="•"/>
            </a:pPr>
            <a:r>
              <a:rPr lang="en-US" altLang="en-US"/>
              <a:t>Command</a:t>
            </a:r>
          </a:p>
          <a:p>
            <a:pPr fontAlgn="base">
              <a:spcAft>
                <a:spcPct val="0"/>
              </a:spcAft>
            </a:pPr>
            <a:endParaRPr lang="en-US" altLang="en-US"/>
          </a:p>
        </p:txBody>
      </p:sp>
      <p:sp>
        <p:nvSpPr>
          <p:cNvPr id="3" name="Content Placeholder 2">
            <a:extLst>
              <a:ext uri="{FF2B5EF4-FFF2-40B4-BE49-F238E27FC236}">
                <a16:creationId xmlns:a16="http://schemas.microsoft.com/office/drawing/2014/main" id="{8168B47F-D8D9-4FD0-8F98-D1E4AAC480DA}"/>
              </a:ext>
            </a:extLst>
          </p:cNvPr>
          <p:cNvSpPr>
            <a:spLocks noGrp="1"/>
          </p:cNvSpPr>
          <p:nvPr>
            <p:ph sz="quarter" idx="10"/>
          </p:nvPr>
        </p:nvSpPr>
        <p:spPr/>
        <p:txBody>
          <a:bodyPr/>
          <a:lstStyle/>
          <a:p>
            <a:pPr>
              <a:buFont typeface="Arial" charset="0"/>
              <a:buNone/>
              <a:defRPr/>
            </a:pPr>
            <a:r>
              <a:rPr lang="en-US" dirty="0"/>
              <a:t>Behavioral design patterns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Content Placeholder 1">
            <a:extLst>
              <a:ext uri="{FF2B5EF4-FFF2-40B4-BE49-F238E27FC236}">
                <a16:creationId xmlns:a16="http://schemas.microsoft.com/office/drawing/2014/main" id="{22311C93-6B9A-4676-98DD-4178E8D6114B}"/>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6D60C989-8E08-4D9C-9B79-021673F19460}"/>
              </a:ext>
            </a:extLst>
          </p:cNvPr>
          <p:cNvSpPr>
            <a:spLocks noGrp="1"/>
          </p:cNvSpPr>
          <p:nvPr>
            <p:ph sz="quarter" idx="10"/>
          </p:nvPr>
        </p:nvSpPr>
        <p:spPr/>
        <p:txBody>
          <a:bodyPr/>
          <a:lstStyle/>
          <a:p>
            <a:pPr>
              <a:buFont typeface="Arial" charset="0"/>
              <a:buNone/>
              <a:defRPr/>
            </a:pPr>
            <a:r>
              <a:rPr lang="en-US" dirty="0"/>
              <a:t>Class Diagram</a:t>
            </a:r>
          </a:p>
        </p:txBody>
      </p:sp>
      <p:pic>
        <p:nvPicPr>
          <p:cNvPr id="18436" name="Picture 2">
            <a:extLst>
              <a:ext uri="{FF2B5EF4-FFF2-40B4-BE49-F238E27FC236}">
                <a16:creationId xmlns:a16="http://schemas.microsoft.com/office/drawing/2014/main" id="{94F0E7CF-1155-4CD7-8B54-E60E97B6F6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371600"/>
            <a:ext cx="8610600" cy="493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Content Placeholder 1">
            <a:extLst>
              <a:ext uri="{FF2B5EF4-FFF2-40B4-BE49-F238E27FC236}">
                <a16:creationId xmlns:a16="http://schemas.microsoft.com/office/drawing/2014/main" id="{A402E829-6171-4DCF-B683-CA40C41113FF}"/>
              </a:ext>
            </a:extLst>
          </p:cNvPr>
          <p:cNvSpPr>
            <a:spLocks noGrp="1"/>
          </p:cNvSpPr>
          <p:nvPr>
            <p:ph idx="1"/>
          </p:nvPr>
        </p:nvSpPr>
        <p:spPr>
          <a:xfrm>
            <a:off x="304800" y="1493838"/>
            <a:ext cx="8229600" cy="4525962"/>
          </a:xfrm>
        </p:spPr>
        <p:txBody>
          <a:bodyPr/>
          <a:lstStyle/>
          <a:p>
            <a:pPr fontAlgn="base">
              <a:spcAft>
                <a:spcPct val="0"/>
              </a:spcAft>
            </a:pPr>
            <a:endParaRPr lang="en-US" altLang="en-US"/>
          </a:p>
        </p:txBody>
      </p:sp>
      <p:sp>
        <p:nvSpPr>
          <p:cNvPr id="3" name="Content Placeholder 2">
            <a:extLst>
              <a:ext uri="{FF2B5EF4-FFF2-40B4-BE49-F238E27FC236}">
                <a16:creationId xmlns:a16="http://schemas.microsoft.com/office/drawing/2014/main" id="{E98B4CD7-1577-46F2-BC13-EDDA7271B713}"/>
              </a:ext>
            </a:extLst>
          </p:cNvPr>
          <p:cNvSpPr>
            <a:spLocks noGrp="1"/>
          </p:cNvSpPr>
          <p:nvPr>
            <p:ph sz="quarter" idx="10"/>
          </p:nvPr>
        </p:nvSpPr>
        <p:spPr/>
        <p:txBody>
          <a:bodyPr/>
          <a:lstStyle/>
          <a:p>
            <a:pPr>
              <a:buFont typeface="Arial" charset="0"/>
              <a:buNone/>
              <a:defRPr/>
            </a:pPr>
            <a:r>
              <a:rPr lang="en-US" dirty="0"/>
              <a:t>Class diagram Explained</a:t>
            </a:r>
          </a:p>
        </p:txBody>
      </p:sp>
      <p:pic>
        <p:nvPicPr>
          <p:cNvPr id="19460" name="Picture 2">
            <a:extLst>
              <a:ext uri="{FF2B5EF4-FFF2-40B4-BE49-F238E27FC236}">
                <a16:creationId xmlns:a16="http://schemas.microsoft.com/office/drawing/2014/main" id="{2E6B0F17-1A60-4024-8B43-BE8125748B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13" y="1676400"/>
            <a:ext cx="8967787" cy="443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46985</TotalTime>
  <Words>372</Words>
  <Application>Microsoft Office PowerPoint</Application>
  <PresentationFormat>On-screen Show (4:3)</PresentationFormat>
  <Paragraphs>122</Paragraphs>
  <Slides>70</Slides>
  <Notes>0</Notes>
  <HiddenSlides>0</HiddenSlides>
  <MMClips>0</MMClips>
  <ScaleCrop>false</ScaleCrop>
  <HeadingPairs>
    <vt:vector size="4" baseType="variant">
      <vt:variant>
        <vt:lpstr>Theme</vt:lpstr>
      </vt:variant>
      <vt:variant>
        <vt:i4>1</vt:i4>
      </vt:variant>
      <vt:variant>
        <vt:lpstr>Slide Titles</vt:lpstr>
      </vt:variant>
      <vt:variant>
        <vt:i4>70</vt:i4>
      </vt:variant>
    </vt:vector>
  </HeadingPairs>
  <TitlesOfParts>
    <vt:vector size="71" baseType="lpstr">
      <vt:lpstr>Office Theme</vt:lpstr>
      <vt:lpstr>Object Oriented Programming CS F213 Amit Dua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Nivedita</cp:lastModifiedBy>
  <cp:revision>1451</cp:revision>
  <dcterms:created xsi:type="dcterms:W3CDTF">2011-09-14T09:42:05Z</dcterms:created>
  <dcterms:modified xsi:type="dcterms:W3CDTF">2021-11-23T00:15:30Z</dcterms:modified>
</cp:coreProperties>
</file>